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00a9e58803_9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00a9e58803_9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00a9e58803_0_20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00a9e58803_0_2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00a9e58803_0_2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00a9e58803_0_2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00a9e58803_0_20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00a9e58803_0_20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00a9e58803_0_2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00a9e58803_0_2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00a9e58803_0_20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00a9e58803_0_20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00a9e58803_0_2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00a9e58803_0_2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00a9e58803_0_2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00a9e58803_0_2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00a9e58803_0_2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00a9e58803_0_2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00a9e58803_0_2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00a9e58803_0_2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00a9e58803_0_2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00a9e58803_0_2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00a9e58803_0_20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00a9e58803_0_20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00a9e58803_0_2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00a9e58803_0_2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00a9e58803_0_2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00a9e58803_0_2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00a9e58803_0_2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00a9e58803_0_2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00a9e58803_0_2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00a9e58803_0_2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00a9e58803_0_2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00a9e58803_0_2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00a9e58803_0_2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00a9e58803_0_2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00a9e588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00a9e588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00a9e58803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00a9e58803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00a9e58803_0_20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00a9e58803_0_20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00a9e58803_0_2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00a9e58803_0_2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00a9e58803_0_2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00a9e58803_0_2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00a9e58803_0_20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00a9e58803_0_20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00a9e58803_0_2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00a9e58803_0_2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gif"/></Relationships>
</file>

<file path=ppt/slides/_rels/slide10.xml.rels><?xml version="1.0" encoding="UTF-8" standalone="yes"?><Relationships xmlns="http://schemas.openxmlformats.org/package/2006/relationships"><Relationship Id="rId11" Type="http://schemas.openxmlformats.org/officeDocument/2006/relationships/image" Target="../media/image12.gif"/><Relationship Id="rId10" Type="http://schemas.openxmlformats.org/officeDocument/2006/relationships/slide" Target="/ppt/slides/slide10.xml"/><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slide" Target="/ppt/slides/slide12.xml"/><Relationship Id="rId4" Type="http://schemas.openxmlformats.org/officeDocument/2006/relationships/image" Target="../media/image6.png"/><Relationship Id="rId9" Type="http://schemas.openxmlformats.org/officeDocument/2006/relationships/image" Target="../media/image1.png"/><Relationship Id="rId5" Type="http://schemas.openxmlformats.org/officeDocument/2006/relationships/slide" Target="/ppt/slides/slide11.xml"/><Relationship Id="rId6" Type="http://schemas.openxmlformats.org/officeDocument/2006/relationships/slide" Target="/ppt/slides/slide12.xml"/><Relationship Id="rId7" Type="http://schemas.openxmlformats.org/officeDocument/2006/relationships/slide" Target="/ppt/slides/slide11.xml"/><Relationship Id="rId8" Type="http://schemas.openxmlformats.org/officeDocument/2006/relationships/hyperlink" Target="http://drive.google.com/file/d/1FlsdaqPR32kTHGTJxO5zlC9Pwt7tWKJF/view" TargetMode="External"/></Relationships>
</file>

<file path=ppt/slides/_rels/slide11.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drive.google.com/file/d/1pg_xeBIWoGZgRB5cHskYDXtyjhdjgYk7/view" TargetMode="External"/><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slide" Target="/ppt/slides/slide25.xml"/><Relationship Id="rId4" Type="http://schemas.openxmlformats.org/officeDocument/2006/relationships/image" Target="../media/image2.png"/><Relationship Id="rId9" Type="http://schemas.openxmlformats.org/officeDocument/2006/relationships/slide" Target="/ppt/slides/slide25.xml"/><Relationship Id="rId5" Type="http://schemas.openxmlformats.org/officeDocument/2006/relationships/slide" Target="/ppt/slides/slide25.xml"/><Relationship Id="rId6" Type="http://schemas.openxmlformats.org/officeDocument/2006/relationships/slide" Target="/ppt/slides/slide25.xml"/><Relationship Id="rId7" Type="http://schemas.openxmlformats.org/officeDocument/2006/relationships/image" Target="../media/image14.png"/><Relationship Id="rId8" Type="http://schemas.openxmlformats.org/officeDocument/2006/relationships/slide" Target="/ppt/slides/slide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slide" Target="/ppt/slides/slide14.xml"/><Relationship Id="rId4" Type="http://schemas.openxmlformats.org/officeDocument/2006/relationships/image" Target="../media/image6.png"/><Relationship Id="rId9" Type="http://schemas.openxmlformats.org/officeDocument/2006/relationships/image" Target="../media/image15.gif"/><Relationship Id="rId5" Type="http://schemas.openxmlformats.org/officeDocument/2006/relationships/slide" Target="/ppt/slides/slide13.xml"/><Relationship Id="rId6" Type="http://schemas.openxmlformats.org/officeDocument/2006/relationships/hyperlink" Target="http://drive.google.com/file/d/16Z-oTSXTXfhraonuFSa029tPDyFw1U-H/view" TargetMode="External"/><Relationship Id="rId7" Type="http://schemas.openxmlformats.org/officeDocument/2006/relationships/image" Target="../media/image1.png"/><Relationship Id="rId8" Type="http://schemas.openxmlformats.org/officeDocument/2006/relationships/slide" Target="/ppt/slides/slide10.xml"/></Relationships>
</file>

<file path=ppt/slides/_rels/slide13.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drive.google.com/file/d/1G2Y3R9rlm9QEh3TgwYdRSM0vZtLQPqag/view" TargetMode="External"/><Relationship Id="rId13" Type="http://schemas.openxmlformats.org/officeDocument/2006/relationships/image" Target="../media/image19.png"/><Relationship Id="rId12" Type="http://schemas.openxmlformats.org/officeDocument/2006/relationships/slide" Target="/ppt/slides/slide25.xml"/><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slide" Target="/ppt/slides/slide25.xml"/><Relationship Id="rId4" Type="http://schemas.openxmlformats.org/officeDocument/2006/relationships/image" Target="../media/image2.png"/><Relationship Id="rId9" Type="http://schemas.openxmlformats.org/officeDocument/2006/relationships/slide" Target="/ppt/slides/slide25.xml"/><Relationship Id="rId5" Type="http://schemas.openxmlformats.org/officeDocument/2006/relationships/slide" Target="/ppt/slides/slide25.xml"/><Relationship Id="rId6" Type="http://schemas.openxmlformats.org/officeDocument/2006/relationships/slide" Target="/ppt/slides/slide25.xml"/><Relationship Id="rId7" Type="http://schemas.openxmlformats.org/officeDocument/2006/relationships/image" Target="../media/image9.png"/><Relationship Id="rId8" Type="http://schemas.openxmlformats.org/officeDocument/2006/relationships/slide" Target="/ppt/slides/slide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slide" Target="/ppt/slides/slide15.xml"/><Relationship Id="rId4" Type="http://schemas.openxmlformats.org/officeDocument/2006/relationships/image" Target="../media/image6.png"/><Relationship Id="rId5" Type="http://schemas.openxmlformats.org/officeDocument/2006/relationships/hyperlink" Target="http://drive.google.com/file/d/1MCAR263LZvRJoB2zeVZdnpHO6bJ7-68I/view" TargetMode="External"/><Relationship Id="rId6"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slide" Target="/ppt/slides/slide16.xml"/><Relationship Id="rId4" Type="http://schemas.openxmlformats.org/officeDocument/2006/relationships/image" Target="../media/image6.png"/><Relationship Id="rId5" Type="http://schemas.openxmlformats.org/officeDocument/2006/relationships/slide" Target="/ppt/slides/slide24.xml"/><Relationship Id="rId6" Type="http://schemas.openxmlformats.org/officeDocument/2006/relationships/hyperlink" Target="http://drive.google.com/file/d/1tw5cFdGcTKsSEAyI2iY0t_0oAMbIaWvs/view" TargetMode="External"/><Relationship Id="rId7"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slide" Target="/ppt/slides/slide21.xml"/><Relationship Id="rId4" Type="http://schemas.openxmlformats.org/officeDocument/2006/relationships/image" Target="../media/image6.png"/><Relationship Id="rId5" Type="http://schemas.openxmlformats.org/officeDocument/2006/relationships/slide" Target="/ppt/slides/slide17.xml"/><Relationship Id="rId6" Type="http://schemas.openxmlformats.org/officeDocument/2006/relationships/hyperlink" Target="http://drive.google.com/file/d/1C4CkDbtQRpMNy8jyB745oGeTBYyq1A7B/view" TargetMode="External"/><Relationship Id="rId7"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slide" Target="/ppt/slides/slide18.xml"/><Relationship Id="rId4" Type="http://schemas.openxmlformats.org/officeDocument/2006/relationships/image" Target="../media/image6.png"/><Relationship Id="rId5" Type="http://schemas.openxmlformats.org/officeDocument/2006/relationships/slide" Target="/ppt/slides/slide19.xml"/><Relationship Id="rId6" Type="http://schemas.openxmlformats.org/officeDocument/2006/relationships/hyperlink" Target="http://drive.google.com/file/d/1Z9yrFH5T8zB9O1GRNQBfNkl2poGERgAZ/view" TargetMode="External"/><Relationship Id="rId7"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slide" Target="/ppt/slides/slide19.xml"/><Relationship Id="rId4" Type="http://schemas.openxmlformats.org/officeDocument/2006/relationships/image" Target="../media/image6.png"/><Relationship Id="rId5" Type="http://schemas.openxmlformats.org/officeDocument/2006/relationships/slide" Target="/ppt/slides/slide19.xml"/><Relationship Id="rId6" Type="http://schemas.openxmlformats.org/officeDocument/2006/relationships/hyperlink" Target="http://drive.google.com/file/d/1tV0G3ConTgb94hxZNFXvJ4rmbhoEcdMZ/view" TargetMode="External"/><Relationship Id="rId7"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slide" Target="/ppt/slides/slide20.xml"/><Relationship Id="rId4" Type="http://schemas.openxmlformats.org/officeDocument/2006/relationships/image" Target="../media/image6.png"/><Relationship Id="rId5" Type="http://schemas.openxmlformats.org/officeDocument/2006/relationships/slide" Target="/ppt/slides/slide22.xml"/><Relationship Id="rId6" Type="http://schemas.openxmlformats.org/officeDocument/2006/relationships/hyperlink" Target="http://drive.google.com/file/d/11YN_qO5WYazcWxfUpj982pNK0HtPIxRa/view" TargetMode="External"/><Relationship Id="rId7"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image" Target="../media/image6.png"/><Relationship Id="rId10" Type="http://schemas.openxmlformats.org/officeDocument/2006/relationships/slide" Target="/ppt/slides/slide3.xml"/><Relationship Id="rId9" Type="http://schemas.openxmlformats.org/officeDocument/2006/relationships/slide" Target="/ppt/slides/slide3.xml"/><Relationship Id="rId5" Type="http://schemas.openxmlformats.org/officeDocument/2006/relationships/slide" Target="/ppt/slides/slide3.xml"/><Relationship Id="rId6" Type="http://schemas.openxmlformats.org/officeDocument/2006/relationships/image" Target="../media/image3.gif"/><Relationship Id="rId7" Type="http://schemas.openxmlformats.org/officeDocument/2006/relationships/slide" Target="/ppt/slides/slide3.xml"/><Relationship Id="rId8" Type="http://schemas.openxmlformats.org/officeDocument/2006/relationships/image" Target="../media/image2.png"/></Relationships>
</file>

<file path=ppt/slides/_rels/slide20.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drive.google.com/file/d/1EZ7F7WzxTm68oxWniIZspE-2RDQ_iYwA/view" TargetMode="External"/><Relationship Id="rId13" Type="http://schemas.openxmlformats.org/officeDocument/2006/relationships/image" Target="../media/image20.png"/><Relationship Id="rId12" Type="http://schemas.openxmlformats.org/officeDocument/2006/relationships/slide" Target="/ppt/slides/slide25.xml"/><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slide" Target="/ppt/slides/slide25.xml"/><Relationship Id="rId4" Type="http://schemas.openxmlformats.org/officeDocument/2006/relationships/image" Target="../media/image2.png"/><Relationship Id="rId9" Type="http://schemas.openxmlformats.org/officeDocument/2006/relationships/image" Target="../media/image18.gif"/><Relationship Id="rId15" Type="http://schemas.openxmlformats.org/officeDocument/2006/relationships/image" Target="../media/image21.png"/><Relationship Id="rId14" Type="http://schemas.openxmlformats.org/officeDocument/2006/relationships/slide" Target="/ppt/slides/slide25.xml"/><Relationship Id="rId5" Type="http://schemas.openxmlformats.org/officeDocument/2006/relationships/slide" Target="/ppt/slides/slide25.xml"/><Relationship Id="rId6" Type="http://schemas.openxmlformats.org/officeDocument/2006/relationships/slide" Target="/ppt/slides/slide25.xml"/><Relationship Id="rId7" Type="http://schemas.openxmlformats.org/officeDocument/2006/relationships/slide" Target="/ppt/slides/slide25.xml"/><Relationship Id="rId8" Type="http://schemas.openxmlformats.org/officeDocument/2006/relationships/slide" Target="/ppt/slides/slide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slide" Target="/ppt/slides/slide23.xml"/><Relationship Id="rId4" Type="http://schemas.openxmlformats.org/officeDocument/2006/relationships/image" Target="../media/image6.png"/><Relationship Id="rId9" Type="http://schemas.openxmlformats.org/officeDocument/2006/relationships/hyperlink" Target="http://drive.google.com/file/d/1sWMHKu5URJr5kX2w40Df1e2TZ3ufE6rL/view" TargetMode="External"/><Relationship Id="rId5" Type="http://schemas.openxmlformats.org/officeDocument/2006/relationships/slide" Target="/ppt/slides/slide22.xml"/><Relationship Id="rId6" Type="http://schemas.openxmlformats.org/officeDocument/2006/relationships/slide" Target="/ppt/slides/slide23.xml"/><Relationship Id="rId7" Type="http://schemas.openxmlformats.org/officeDocument/2006/relationships/hyperlink" Target="http://drive.google.com/file/d/1wjtkshFRmQhSy-8HZfz1R8Krnpt4NJuG/view" TargetMode="External"/><Relationship Id="rId8" Type="http://schemas.openxmlformats.org/officeDocument/2006/relationships/image" Target="../media/image1.png"/></Relationships>
</file>

<file path=ppt/slides/_rels/slide22.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drive.google.com/file/d/1ItVSajdTTJOpR7aR7df3JuDf2OPn9CbF/view" TargetMode="External"/><Relationship Id="rId13" Type="http://schemas.openxmlformats.org/officeDocument/2006/relationships/image" Target="../media/image22.png"/><Relationship Id="rId12" Type="http://schemas.openxmlformats.org/officeDocument/2006/relationships/slide" Target="/ppt/slides/slide25.xml"/><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slide" Target="/ppt/slides/slide25.xml"/><Relationship Id="rId4" Type="http://schemas.openxmlformats.org/officeDocument/2006/relationships/image" Target="../media/image2.png"/><Relationship Id="rId9" Type="http://schemas.openxmlformats.org/officeDocument/2006/relationships/slide" Target="/ppt/slides/slide25.xml"/><Relationship Id="rId15" Type="http://schemas.openxmlformats.org/officeDocument/2006/relationships/image" Target="../media/image25.png"/><Relationship Id="rId14" Type="http://schemas.openxmlformats.org/officeDocument/2006/relationships/slide" Target="/ppt/slides/slide25.xml"/><Relationship Id="rId17" Type="http://schemas.openxmlformats.org/officeDocument/2006/relationships/image" Target="../media/image11.png"/><Relationship Id="rId16" Type="http://schemas.openxmlformats.org/officeDocument/2006/relationships/slide" Target="/ppt/slides/slide25.xml"/><Relationship Id="rId5" Type="http://schemas.openxmlformats.org/officeDocument/2006/relationships/slide" Target="/ppt/slides/slide25.xml"/><Relationship Id="rId6" Type="http://schemas.openxmlformats.org/officeDocument/2006/relationships/slide" Target="/ppt/slides/slide25.xml"/><Relationship Id="rId7" Type="http://schemas.openxmlformats.org/officeDocument/2006/relationships/image" Target="../media/image24.png"/><Relationship Id="rId8" Type="http://schemas.openxmlformats.org/officeDocument/2006/relationships/slide" Target="/ppt/slides/slide25.xml"/></Relationships>
</file>

<file path=ppt/slides/_rels/slide23.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drive.google.com/file/d/1E6hxUgb4vXGR4Ja7HnY_JeFsZmrjyC2W/view" TargetMode="External"/><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slide" Target="/ppt/slides/slide25.xml"/><Relationship Id="rId4" Type="http://schemas.openxmlformats.org/officeDocument/2006/relationships/image" Target="../media/image2.png"/><Relationship Id="rId9" Type="http://schemas.openxmlformats.org/officeDocument/2006/relationships/image" Target="../media/image16.png"/><Relationship Id="rId5" Type="http://schemas.openxmlformats.org/officeDocument/2006/relationships/slide" Target="/ppt/slides/slide25.xml"/><Relationship Id="rId6" Type="http://schemas.openxmlformats.org/officeDocument/2006/relationships/slide" Target="/ppt/slides/slide25.xml"/><Relationship Id="rId7" Type="http://schemas.openxmlformats.org/officeDocument/2006/relationships/slide" Target="/ppt/slides/slide25.xml"/><Relationship Id="rId8" Type="http://schemas.openxmlformats.org/officeDocument/2006/relationships/slide" Target="/ppt/slides/slide25.xml"/></Relationships>
</file>

<file path=ppt/slides/_rels/slide24.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drive.google.com/file/d/1HT8wy4hMx9g3y7CjXmvIL2eRgehqi2ET/view" TargetMode="External"/><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slide" Target="/ppt/slides/slide25.xml"/><Relationship Id="rId4" Type="http://schemas.openxmlformats.org/officeDocument/2006/relationships/image" Target="../media/image2.png"/><Relationship Id="rId9" Type="http://schemas.openxmlformats.org/officeDocument/2006/relationships/slide" Target="/ppt/slides/slide25.xml"/><Relationship Id="rId5" Type="http://schemas.openxmlformats.org/officeDocument/2006/relationships/slide" Target="/ppt/slides/slide25.xml"/><Relationship Id="rId6" Type="http://schemas.openxmlformats.org/officeDocument/2006/relationships/slide" Target="/ppt/slides/slide25.xml"/><Relationship Id="rId7" Type="http://schemas.openxmlformats.org/officeDocument/2006/relationships/image" Target="../media/image23.png"/><Relationship Id="rId8" Type="http://schemas.openxmlformats.org/officeDocument/2006/relationships/slide" Target="/ppt/slides/slide25.xml"/></Relationships>
</file>

<file path=ppt/slides/_rels/slide25.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drive.google.com/file/d/1VR-u80STbn5p1JJCAOrsNq0KTCQ4By4a/view" TargetMode="External"/><Relationship Id="rId12" Type="http://schemas.openxmlformats.org/officeDocument/2006/relationships/slide" Target="/ppt/slides/slide4.xml"/><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slide" Target="/ppt/slides/slide4.xml"/><Relationship Id="rId4" Type="http://schemas.openxmlformats.org/officeDocument/2006/relationships/image" Target="../media/image13.gif"/><Relationship Id="rId9" Type="http://schemas.openxmlformats.org/officeDocument/2006/relationships/slide" Target="/ppt/slides/slide26.xml"/><Relationship Id="rId5" Type="http://schemas.openxmlformats.org/officeDocument/2006/relationships/slide" Target="/ppt/slides/slide4.xml"/><Relationship Id="rId6" Type="http://schemas.openxmlformats.org/officeDocument/2006/relationships/image" Target="../media/image3.gif"/><Relationship Id="rId7" Type="http://schemas.openxmlformats.org/officeDocument/2006/relationships/slide" Target="/ppt/slides/slide26.xml"/><Relationship Id="rId8"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slide" Target="/ppt/slides/slide4.xml"/><Relationship Id="rId4" Type="http://schemas.openxmlformats.org/officeDocument/2006/relationships/image" Target="../media/image6.png"/><Relationship Id="rId11" Type="http://schemas.openxmlformats.org/officeDocument/2006/relationships/image" Target="../media/image5.gif"/><Relationship Id="rId10" Type="http://schemas.openxmlformats.org/officeDocument/2006/relationships/slide" Target="/ppt/slides/slide4.xml"/><Relationship Id="rId9" Type="http://schemas.openxmlformats.org/officeDocument/2006/relationships/slide" Target="/ppt/slides/slide4.xml"/><Relationship Id="rId5" Type="http://schemas.openxmlformats.org/officeDocument/2006/relationships/slide" Target="/ppt/slides/slide4.xml"/><Relationship Id="rId6" Type="http://schemas.openxmlformats.org/officeDocument/2006/relationships/image" Target="../media/image3.gif"/><Relationship Id="rId7" Type="http://schemas.openxmlformats.org/officeDocument/2006/relationships/slide" Target="/ppt/slides/slide4.xml"/><Relationship Id="rId8"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slide" Target="/ppt/slides/slide4.xml"/><Relationship Id="rId4" Type="http://schemas.openxmlformats.org/officeDocument/2006/relationships/image" Target="../media/image5.gif"/><Relationship Id="rId11" Type="http://schemas.openxmlformats.org/officeDocument/2006/relationships/slide" Target="/ppt/slides/slide8.xml"/><Relationship Id="rId10" Type="http://schemas.openxmlformats.org/officeDocument/2006/relationships/slide" Target="/ppt/slides/slide10.xml"/><Relationship Id="rId9" Type="http://schemas.openxmlformats.org/officeDocument/2006/relationships/slide" Target="/ppt/slides/slide8.xml"/><Relationship Id="rId5" Type="http://schemas.openxmlformats.org/officeDocument/2006/relationships/hyperlink" Target="http://drive.google.com/file/d/1-Cx25z0sEKU4_X2tCyAm0W0j02McuWK3/view" TargetMode="External"/><Relationship Id="rId6" Type="http://schemas.openxmlformats.org/officeDocument/2006/relationships/image" Target="../media/image1.png"/><Relationship Id="rId7" Type="http://schemas.openxmlformats.org/officeDocument/2006/relationships/slide" Target="/ppt/slides/slide10.xml"/><Relationship Id="rId8" Type="http://schemas.openxmlformats.org/officeDocument/2006/relationships/image" Target="../media/image6.png"/></Relationships>
</file>

<file path=ppt/slides/_rels/slide5.xml.rels><?xml version="1.0" encoding="UTF-8" standalone="yes"?><Relationships xmlns="http://schemas.openxmlformats.org/package/2006/relationships"><Relationship Id="rId11" Type="http://schemas.openxmlformats.org/officeDocument/2006/relationships/slide" Target="/ppt/slides/slide5.xml"/><Relationship Id="rId10" Type="http://schemas.openxmlformats.org/officeDocument/2006/relationships/slide" Target="/ppt/slides/slide8.xml"/><Relationship Id="rId13" Type="http://schemas.openxmlformats.org/officeDocument/2006/relationships/hyperlink" Target="http://drive.google.com/file/d/1jcuhNZt1KbrC0IRBaHZrASLmsA7jScqA/view" TargetMode="External"/><Relationship Id="rId12"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slide" Target="/ppt/slides/slide5.xml"/><Relationship Id="rId4" Type="http://schemas.openxmlformats.org/officeDocument/2006/relationships/image" Target="../media/image5.gif"/><Relationship Id="rId9" Type="http://schemas.openxmlformats.org/officeDocument/2006/relationships/slide" Target="/ppt/slides/slide10.xml"/><Relationship Id="rId14" Type="http://schemas.openxmlformats.org/officeDocument/2006/relationships/image" Target="../media/image1.png"/><Relationship Id="rId5" Type="http://schemas.openxmlformats.org/officeDocument/2006/relationships/slide" Target="/ppt/slides/slide8.xml"/><Relationship Id="rId6" Type="http://schemas.openxmlformats.org/officeDocument/2006/relationships/slide" Target="/ppt/slides/slide10.xml"/><Relationship Id="rId7" Type="http://schemas.openxmlformats.org/officeDocument/2006/relationships/image" Target="../media/image6.png"/><Relationship Id="rId8" Type="http://schemas.openxmlformats.org/officeDocument/2006/relationships/slide" Target="/ppt/slides/slide8.xml"/></Relationships>
</file>

<file path=ppt/slides/_rels/slide6.xml.rels><?xml version="1.0" encoding="UTF-8" standalone="yes"?><Relationships xmlns="http://schemas.openxmlformats.org/package/2006/relationships"><Relationship Id="rId11" Type="http://schemas.openxmlformats.org/officeDocument/2006/relationships/slide" Target="/ppt/slides/slide6.xml"/><Relationship Id="rId10" Type="http://schemas.openxmlformats.org/officeDocument/2006/relationships/image" Target="../media/image5.gif"/><Relationship Id="rId13" Type="http://schemas.openxmlformats.org/officeDocument/2006/relationships/slide" Target="/ppt/slides/slide6.xml"/><Relationship Id="rId12"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slide" Target="/ppt/slides/slide8.xml"/><Relationship Id="rId4" Type="http://schemas.openxmlformats.org/officeDocument/2006/relationships/slide" Target="/ppt/slides/slide10.xml"/><Relationship Id="rId9" Type="http://schemas.openxmlformats.org/officeDocument/2006/relationships/slide" Target="/ppt/slides/slide6.xml"/><Relationship Id="rId15" Type="http://schemas.openxmlformats.org/officeDocument/2006/relationships/image" Target="../media/image1.png"/><Relationship Id="rId14" Type="http://schemas.openxmlformats.org/officeDocument/2006/relationships/hyperlink" Target="http://drive.google.com/file/d/1rlVpaC9SFaX3tR9Apyo43cz75ZeVMAq3/view" TargetMode="External"/><Relationship Id="rId5" Type="http://schemas.openxmlformats.org/officeDocument/2006/relationships/image" Target="../media/image6.png"/><Relationship Id="rId6" Type="http://schemas.openxmlformats.org/officeDocument/2006/relationships/slide" Target="/ppt/slides/slide8.xml"/><Relationship Id="rId7" Type="http://schemas.openxmlformats.org/officeDocument/2006/relationships/slide" Target="/ppt/slides/slide10.xml"/><Relationship Id="rId8" Type="http://schemas.openxmlformats.org/officeDocument/2006/relationships/slide" Target="/ppt/slides/slide8.xml"/></Relationships>
</file>

<file path=ppt/slides/_rels/slide7.xml.rels><?xml version="1.0" encoding="UTF-8" standalone="yes"?><Relationships xmlns="http://schemas.openxmlformats.org/package/2006/relationships"><Relationship Id="rId11" Type="http://schemas.openxmlformats.org/officeDocument/2006/relationships/slide" Target="/ppt/slides/slide8.xml"/><Relationship Id="rId10" Type="http://schemas.openxmlformats.org/officeDocument/2006/relationships/slide" Target="/ppt/slides/slide10.xm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slide" Target="/ppt/slides/slide7.xml"/><Relationship Id="rId4" Type="http://schemas.openxmlformats.org/officeDocument/2006/relationships/image" Target="../media/image5.gif"/><Relationship Id="rId9" Type="http://schemas.openxmlformats.org/officeDocument/2006/relationships/slide" Target="/ppt/slides/slide8.xml"/><Relationship Id="rId5" Type="http://schemas.openxmlformats.org/officeDocument/2006/relationships/hyperlink" Target="http://drive.google.com/file/d/1-Cx25z0sEKU4_X2tCyAm0W0j02McuWK3/view" TargetMode="External"/><Relationship Id="rId6" Type="http://schemas.openxmlformats.org/officeDocument/2006/relationships/image" Target="../media/image1.png"/><Relationship Id="rId7" Type="http://schemas.openxmlformats.org/officeDocument/2006/relationships/slide" Target="/ppt/slides/slide10.xml"/><Relationship Id="rId8" Type="http://schemas.openxmlformats.org/officeDocument/2006/relationships/image" Target="../media/image6.png"/></Relationships>
</file>

<file path=ppt/slides/_rels/slide8.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slide" Target="/ppt/slides/slide10.xml"/><Relationship Id="rId4" Type="http://schemas.openxmlformats.org/officeDocument/2006/relationships/slide" Target="/ppt/slides/slide5.xml"/><Relationship Id="rId9" Type="http://schemas.openxmlformats.org/officeDocument/2006/relationships/hyperlink" Target="http://drive.google.com/file/d/1H5OI7ScemjsI4nslAHAicrKc2Uu5l4ob/view" TargetMode="External"/><Relationship Id="rId5" Type="http://schemas.openxmlformats.org/officeDocument/2006/relationships/image" Target="../media/image6.png"/><Relationship Id="rId6" Type="http://schemas.openxmlformats.org/officeDocument/2006/relationships/slide" Target="/ppt/slides/slide9.xml"/><Relationship Id="rId7" Type="http://schemas.openxmlformats.org/officeDocument/2006/relationships/slide" Target="/ppt/slides/slide5.xml"/><Relationship Id="rId8" Type="http://schemas.openxmlformats.org/officeDocument/2006/relationships/slide" Target="/ppt/slides/slide9.xml"/></Relationships>
</file>

<file path=ppt/slides/_rels/slide9.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drive.google.com/file/d/1uXQcVk7AOS3p3IR124FZKfF57fqBFvvg/view" TargetMode="External"/><Relationship Id="rId12" Type="http://schemas.openxmlformats.org/officeDocument/2006/relationships/slide" Target="/ppt/slides/slide6.xml"/><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slide" Target="/ppt/slides/slide6.xml"/><Relationship Id="rId4" Type="http://schemas.openxmlformats.org/officeDocument/2006/relationships/image" Target="../media/image6.png"/><Relationship Id="rId9" Type="http://schemas.openxmlformats.org/officeDocument/2006/relationships/slide" Target="/ppt/slides/slide6.xml"/><Relationship Id="rId5" Type="http://schemas.openxmlformats.org/officeDocument/2006/relationships/slide" Target="/ppt/slides/slide6.xml"/><Relationship Id="rId6" Type="http://schemas.openxmlformats.org/officeDocument/2006/relationships/slide" Target="/ppt/slides/slide6.xml"/><Relationship Id="rId7" Type="http://schemas.openxmlformats.org/officeDocument/2006/relationships/image" Target="../media/image17.png"/><Relationship Id="rId8" Type="http://schemas.openxmlformats.org/officeDocument/2006/relationships/slide" Target="/ppt/slid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4240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FF9900"/>
                </a:solidFill>
              </a:rPr>
              <a:t>The campfire presentation story</a:t>
            </a:r>
            <a:endParaRPr>
              <a:solidFill>
                <a:srgbClr val="FF9900"/>
              </a:solidFill>
            </a:endParaRPr>
          </a:p>
        </p:txBody>
      </p:sp>
      <p:sp>
        <p:nvSpPr>
          <p:cNvPr id="56" name="Google Shape;56;p13"/>
          <p:cNvSpPr txBox="1"/>
          <p:nvPr>
            <p:ph idx="1" type="subTitle"/>
          </p:nvPr>
        </p:nvSpPr>
        <p:spPr>
          <a:xfrm>
            <a:off x="348600" y="13156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FF9900"/>
                </a:solidFill>
              </a:rPr>
              <a:t>Please, </a:t>
            </a:r>
            <a:r>
              <a:rPr lang="en">
                <a:solidFill>
                  <a:schemeClr val="accent6"/>
                </a:solidFill>
              </a:rPr>
              <a:t>open fullscreen</a:t>
            </a:r>
            <a:endParaRPr>
              <a:solidFill>
                <a:schemeClr val="accent6"/>
              </a:solidFill>
            </a:endParaRPr>
          </a:p>
        </p:txBody>
      </p:sp>
      <p:pic>
        <p:nvPicPr>
          <p:cNvPr id="57" name="Google Shape;57;p13"/>
          <p:cNvPicPr preferRelativeResize="0"/>
          <p:nvPr/>
        </p:nvPicPr>
        <p:blipFill>
          <a:blip r:embed="rId3">
            <a:alphaModFix/>
          </a:blip>
          <a:stretch>
            <a:fillRect/>
          </a:stretch>
        </p:blipFill>
        <p:spPr>
          <a:xfrm>
            <a:off x="2105650" y="2207225"/>
            <a:ext cx="5006501" cy="28161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2"/>
          <p:cNvSpPr txBox="1"/>
          <p:nvPr>
            <p:ph idx="1" type="subTitle"/>
          </p:nvPr>
        </p:nvSpPr>
        <p:spPr>
          <a:xfrm>
            <a:off x="1224500" y="1304675"/>
            <a:ext cx="6775800" cy="7926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0"/>
              </a:spcAft>
              <a:buNone/>
            </a:pPr>
            <a:r>
              <a:rPr lang="en" sz="1800">
                <a:solidFill>
                  <a:schemeClr val="lt2"/>
                </a:solidFill>
              </a:rPr>
              <a:t>You took the torch. Information began to flow into your head. You have a chance to either remember the past or create a new future.</a:t>
            </a:r>
            <a:endParaRPr sz="1800">
              <a:solidFill>
                <a:schemeClr val="lt2"/>
              </a:solidFill>
            </a:endParaRPr>
          </a:p>
        </p:txBody>
      </p:sp>
      <p:pic>
        <p:nvPicPr>
          <p:cNvPr id="166" name="Google Shape;166;p22">
            <a:hlinkClick action="ppaction://hlinksldjump" r:id="rId3"/>
          </p:cNvPr>
          <p:cNvPicPr preferRelativeResize="0"/>
          <p:nvPr/>
        </p:nvPicPr>
        <p:blipFill>
          <a:blip r:embed="rId4">
            <a:alphaModFix/>
          </a:blip>
          <a:stretch>
            <a:fillRect/>
          </a:stretch>
        </p:blipFill>
        <p:spPr>
          <a:xfrm rot="9438935">
            <a:off x="591000" y="2996700"/>
            <a:ext cx="2546450" cy="2288498"/>
          </a:xfrm>
          <a:prstGeom prst="rect">
            <a:avLst/>
          </a:prstGeom>
          <a:noFill/>
          <a:ln>
            <a:noFill/>
          </a:ln>
        </p:spPr>
      </p:pic>
      <p:pic>
        <p:nvPicPr>
          <p:cNvPr id="167" name="Google Shape;167;p22">
            <a:hlinkClick action="ppaction://hlinksldjump" r:id="rId5"/>
          </p:cNvPr>
          <p:cNvPicPr preferRelativeResize="0"/>
          <p:nvPr/>
        </p:nvPicPr>
        <p:blipFill>
          <a:blip r:embed="rId4">
            <a:alphaModFix/>
          </a:blip>
          <a:stretch>
            <a:fillRect/>
          </a:stretch>
        </p:blipFill>
        <p:spPr>
          <a:xfrm flipH="1" rot="-9438935">
            <a:off x="5581500" y="2974250"/>
            <a:ext cx="2546450" cy="2288498"/>
          </a:xfrm>
          <a:prstGeom prst="rect">
            <a:avLst/>
          </a:prstGeom>
          <a:noFill/>
          <a:ln>
            <a:noFill/>
          </a:ln>
        </p:spPr>
      </p:pic>
      <p:sp>
        <p:nvSpPr>
          <p:cNvPr id="168" name="Google Shape;168;p22">
            <a:hlinkClick action="ppaction://hlinksldjump" r:id="rId6"/>
          </p:cNvPr>
          <p:cNvSpPr txBox="1"/>
          <p:nvPr>
            <p:ph idx="1" type="subTitle"/>
          </p:nvPr>
        </p:nvSpPr>
        <p:spPr>
          <a:xfrm>
            <a:off x="739325" y="3765575"/>
            <a:ext cx="2049000" cy="57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I want explore my past</a:t>
            </a:r>
            <a:endParaRPr sz="1800">
              <a:solidFill>
                <a:schemeClr val="dk1"/>
              </a:solidFill>
            </a:endParaRPr>
          </a:p>
        </p:txBody>
      </p:sp>
      <p:sp>
        <p:nvSpPr>
          <p:cNvPr id="169" name="Google Shape;169;p22">
            <a:hlinkClick action="ppaction://hlinksldjump" r:id="rId7"/>
          </p:cNvPr>
          <p:cNvSpPr txBox="1"/>
          <p:nvPr>
            <p:ph idx="1" type="subTitle"/>
          </p:nvPr>
        </p:nvSpPr>
        <p:spPr>
          <a:xfrm>
            <a:off x="5951300" y="3498525"/>
            <a:ext cx="2049000" cy="57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Great. This torch is my inspiration!</a:t>
            </a:r>
            <a:endParaRPr sz="1800">
              <a:solidFill>
                <a:schemeClr val="dk1"/>
              </a:solidFill>
            </a:endParaRPr>
          </a:p>
          <a:p>
            <a:pPr indent="0" lvl="0" marL="0" rtl="0" algn="ctr">
              <a:spcBef>
                <a:spcPts val="0"/>
              </a:spcBef>
              <a:spcAft>
                <a:spcPts val="0"/>
              </a:spcAft>
              <a:buNone/>
            </a:pPr>
            <a:r>
              <a:rPr lang="en" sz="1800">
                <a:solidFill>
                  <a:schemeClr val="dk1"/>
                </a:solidFill>
              </a:rPr>
              <a:t>I want future!</a:t>
            </a:r>
            <a:endParaRPr sz="1800">
              <a:solidFill>
                <a:schemeClr val="dk1"/>
              </a:solidFill>
            </a:endParaRPr>
          </a:p>
        </p:txBody>
      </p:sp>
      <p:pic>
        <p:nvPicPr>
          <p:cNvPr id="170" name="Google Shape;170;p22" title="mysteryTorch.mp3">
            <a:hlinkClick r:id="rId8"/>
          </p:cNvPr>
          <p:cNvPicPr preferRelativeResize="0"/>
          <p:nvPr/>
        </p:nvPicPr>
        <p:blipFill>
          <a:blip r:embed="rId9">
            <a:alphaModFix/>
          </a:blip>
          <a:stretch>
            <a:fillRect/>
          </a:stretch>
        </p:blipFill>
        <p:spPr>
          <a:xfrm>
            <a:off x="152400" y="1251825"/>
            <a:ext cx="457200" cy="457200"/>
          </a:xfrm>
          <a:prstGeom prst="rect">
            <a:avLst/>
          </a:prstGeom>
          <a:noFill/>
          <a:ln>
            <a:noFill/>
          </a:ln>
        </p:spPr>
      </p:pic>
      <p:pic>
        <p:nvPicPr>
          <p:cNvPr id="171" name="Google Shape;171;p22">
            <a:hlinkClick action="ppaction://hlinksldjump" r:id="rId10"/>
          </p:cNvPr>
          <p:cNvPicPr preferRelativeResize="0"/>
          <p:nvPr/>
        </p:nvPicPr>
        <p:blipFill>
          <a:blip r:embed="rId11">
            <a:alphaModFix/>
          </a:blip>
          <a:stretch>
            <a:fillRect/>
          </a:stretch>
        </p:blipFill>
        <p:spPr>
          <a:xfrm>
            <a:off x="3681600" y="1216025"/>
            <a:ext cx="1355725" cy="2711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3">
            <a:hlinkClick action="ppaction://hlinksldjump" r:id="rId3"/>
          </p:cNvPr>
          <p:cNvPicPr preferRelativeResize="0"/>
          <p:nvPr/>
        </p:nvPicPr>
        <p:blipFill rotWithShape="1">
          <a:blip r:embed="rId4">
            <a:alphaModFix/>
          </a:blip>
          <a:srcRect b="0" l="1950" r="1950" t="0"/>
          <a:stretch/>
        </p:blipFill>
        <p:spPr>
          <a:xfrm flipH="1" rot="10800000">
            <a:off x="1765300" y="-70724"/>
            <a:ext cx="5613400" cy="5044799"/>
          </a:xfrm>
          <a:prstGeom prst="rect">
            <a:avLst/>
          </a:prstGeom>
          <a:noFill/>
          <a:ln>
            <a:noFill/>
          </a:ln>
        </p:spPr>
      </p:pic>
      <p:sp>
        <p:nvSpPr>
          <p:cNvPr id="177" name="Google Shape;177;p23">
            <a:hlinkClick action="ppaction://hlinksldjump" r:id="rId5"/>
          </p:cNvPr>
          <p:cNvSpPr txBox="1"/>
          <p:nvPr/>
        </p:nvSpPr>
        <p:spPr>
          <a:xfrm>
            <a:off x="2400300" y="977900"/>
            <a:ext cx="4241700" cy="3035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800">
                <a:solidFill>
                  <a:schemeClr val="dk2"/>
                </a:solidFill>
              </a:rPr>
              <a:t>You decide to write a game that does not require an engine. You look for an alternative method... It turns out to be a good choice in the future. You collect more and more achievements for your work. You are just standing at the gala. There is someone walking towards you with a trophy. You extend a wing in his direction.... Wait, a wing?</a:t>
            </a:r>
            <a:endParaRPr sz="1800">
              <a:solidFill>
                <a:schemeClr val="dk2"/>
              </a:solidFill>
            </a:endParaRPr>
          </a:p>
          <a:p>
            <a:pPr indent="0" lvl="0" marL="0" rtl="0" algn="just">
              <a:spcBef>
                <a:spcPts val="0"/>
              </a:spcBef>
              <a:spcAft>
                <a:spcPts val="0"/>
              </a:spcAft>
              <a:buNone/>
            </a:pPr>
            <a:r>
              <a:t/>
            </a:r>
            <a:endParaRPr sz="1800">
              <a:solidFill>
                <a:schemeClr val="dk2"/>
              </a:solidFill>
            </a:endParaRPr>
          </a:p>
          <a:p>
            <a:pPr indent="0" lvl="0" marL="0" rtl="0" algn="ctr">
              <a:spcBef>
                <a:spcPts val="0"/>
              </a:spcBef>
              <a:spcAft>
                <a:spcPts val="0"/>
              </a:spcAft>
              <a:buNone/>
            </a:pPr>
            <a:r>
              <a:rPr lang="en" sz="1800">
                <a:solidFill>
                  <a:schemeClr val="dk2"/>
                </a:solidFill>
              </a:rPr>
              <a:t>Ending</a:t>
            </a:r>
            <a:r>
              <a:rPr lang="en" sz="1800">
                <a:solidFill>
                  <a:schemeClr val="dk2"/>
                </a:solidFill>
              </a:rPr>
              <a:t> #1</a:t>
            </a:r>
            <a:endParaRPr sz="1800">
              <a:solidFill>
                <a:schemeClr val="dk2"/>
              </a:solidFill>
            </a:endParaRPr>
          </a:p>
        </p:txBody>
      </p:sp>
      <p:pic>
        <p:nvPicPr>
          <p:cNvPr id="178" name="Google Shape;178;p23">
            <a:hlinkClick action="ppaction://hlinksldjump" r:id="rId6"/>
          </p:cNvPr>
          <p:cNvPicPr preferRelativeResize="0"/>
          <p:nvPr/>
        </p:nvPicPr>
        <p:blipFill rotWithShape="1">
          <a:blip r:embed="rId7">
            <a:alphaModFix/>
          </a:blip>
          <a:srcRect b="0" l="0" r="0" t="0"/>
          <a:stretch/>
        </p:blipFill>
        <p:spPr>
          <a:xfrm>
            <a:off x="658125" y="2771350"/>
            <a:ext cx="904875" cy="1123950"/>
          </a:xfrm>
          <a:prstGeom prst="rect">
            <a:avLst/>
          </a:prstGeom>
          <a:noFill/>
          <a:ln>
            <a:noFill/>
          </a:ln>
        </p:spPr>
      </p:pic>
      <p:sp>
        <p:nvSpPr>
          <p:cNvPr id="179" name="Google Shape;179;p23">
            <a:hlinkClick action="ppaction://hlinksldjump" r:id="rId8"/>
          </p:cNvPr>
          <p:cNvSpPr txBox="1"/>
          <p:nvPr/>
        </p:nvSpPr>
        <p:spPr>
          <a:xfrm>
            <a:off x="354050" y="1366300"/>
            <a:ext cx="1820700" cy="12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This is Your achievement for this ending. Good luck!</a:t>
            </a:r>
            <a:endParaRPr sz="1800">
              <a:solidFill>
                <a:schemeClr val="dk2"/>
              </a:solidFill>
            </a:endParaRPr>
          </a:p>
        </p:txBody>
      </p:sp>
      <p:sp>
        <p:nvSpPr>
          <p:cNvPr id="180" name="Google Shape;180;p23">
            <a:hlinkClick action="ppaction://hlinksldjump" r:id="rId9"/>
          </p:cNvPr>
          <p:cNvSpPr txBox="1"/>
          <p:nvPr/>
        </p:nvSpPr>
        <p:spPr>
          <a:xfrm>
            <a:off x="276075" y="3827850"/>
            <a:ext cx="1820700" cy="44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rPr>
              <a:t>Be number one!</a:t>
            </a:r>
            <a:endParaRPr sz="1800">
              <a:solidFill>
                <a:schemeClr val="dk2"/>
              </a:solidFill>
            </a:endParaRPr>
          </a:p>
        </p:txBody>
      </p:sp>
      <p:pic>
        <p:nvPicPr>
          <p:cNvPr id="181" name="Google Shape;181;p23" title="Game Show Wrong Buzzer - QuickSounds.com.mp3">
            <a:hlinkClick r:id="rId10"/>
          </p:cNvPr>
          <p:cNvPicPr preferRelativeResize="0"/>
          <p:nvPr/>
        </p:nvPicPr>
        <p:blipFill>
          <a:blip r:embed="rId11">
            <a:alphaModFix/>
          </a:blip>
          <a:stretch>
            <a:fillRect/>
          </a:stretch>
        </p:blipFill>
        <p:spPr>
          <a:xfrm>
            <a:off x="7531100" y="152400"/>
            <a:ext cx="457200" cy="457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4"/>
          <p:cNvSpPr txBox="1"/>
          <p:nvPr>
            <p:ph idx="1" type="subTitle"/>
          </p:nvPr>
        </p:nvSpPr>
        <p:spPr>
          <a:xfrm>
            <a:off x="952500" y="1048625"/>
            <a:ext cx="66447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2"/>
                </a:solidFill>
              </a:rPr>
              <a:t>The torch is burning and with the light in your mind your image is slowly forming. Indistinct, blurry. It seems to you that you are being made for great things. I think. The torch burns out more and more. Will you let it work on you longer?</a:t>
            </a:r>
            <a:endParaRPr sz="1800">
              <a:solidFill>
                <a:schemeClr val="lt2"/>
              </a:solidFill>
            </a:endParaRPr>
          </a:p>
        </p:txBody>
      </p:sp>
      <p:pic>
        <p:nvPicPr>
          <p:cNvPr id="187" name="Google Shape;187;p24">
            <a:hlinkClick action="ppaction://hlinksldjump" r:id="rId3"/>
          </p:cNvPr>
          <p:cNvPicPr preferRelativeResize="0"/>
          <p:nvPr/>
        </p:nvPicPr>
        <p:blipFill>
          <a:blip r:embed="rId4">
            <a:alphaModFix/>
          </a:blip>
          <a:stretch>
            <a:fillRect/>
          </a:stretch>
        </p:blipFill>
        <p:spPr>
          <a:xfrm rot="9438935">
            <a:off x="591000" y="2996700"/>
            <a:ext cx="2546450" cy="2288498"/>
          </a:xfrm>
          <a:prstGeom prst="rect">
            <a:avLst/>
          </a:prstGeom>
          <a:noFill/>
          <a:ln>
            <a:noFill/>
          </a:ln>
        </p:spPr>
      </p:pic>
      <p:pic>
        <p:nvPicPr>
          <p:cNvPr id="188" name="Google Shape;188;p24">
            <a:hlinkClick action="ppaction://hlinksldjump" r:id="rId5"/>
          </p:cNvPr>
          <p:cNvPicPr preferRelativeResize="0"/>
          <p:nvPr/>
        </p:nvPicPr>
        <p:blipFill>
          <a:blip r:embed="rId4">
            <a:alphaModFix/>
          </a:blip>
          <a:stretch>
            <a:fillRect/>
          </a:stretch>
        </p:blipFill>
        <p:spPr>
          <a:xfrm flipH="1" rot="-9438935">
            <a:off x="5581500" y="2974250"/>
            <a:ext cx="2546450" cy="2288498"/>
          </a:xfrm>
          <a:prstGeom prst="rect">
            <a:avLst/>
          </a:prstGeom>
          <a:noFill/>
          <a:ln>
            <a:noFill/>
          </a:ln>
        </p:spPr>
      </p:pic>
      <p:sp>
        <p:nvSpPr>
          <p:cNvPr id="189" name="Google Shape;189;p24"/>
          <p:cNvSpPr txBox="1"/>
          <p:nvPr/>
        </p:nvSpPr>
        <p:spPr>
          <a:xfrm>
            <a:off x="840450" y="3545625"/>
            <a:ext cx="18249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I was made for great things. </a:t>
            </a:r>
            <a:endParaRPr sz="1800"/>
          </a:p>
          <a:p>
            <a:pPr indent="0" lvl="0" marL="0" rtl="0" algn="l">
              <a:spcBef>
                <a:spcPts val="0"/>
              </a:spcBef>
              <a:spcAft>
                <a:spcPts val="0"/>
              </a:spcAft>
              <a:buNone/>
            </a:pPr>
            <a:r>
              <a:rPr lang="en" sz="1800"/>
              <a:t>I’m in</a:t>
            </a:r>
            <a:endParaRPr sz="1800"/>
          </a:p>
        </p:txBody>
      </p:sp>
      <p:sp>
        <p:nvSpPr>
          <p:cNvPr id="190" name="Google Shape;190;p24"/>
          <p:cNvSpPr txBox="1"/>
          <p:nvPr/>
        </p:nvSpPr>
        <p:spPr>
          <a:xfrm>
            <a:off x="5987450" y="3610200"/>
            <a:ext cx="1824900" cy="6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Meh, I don’t wanna</a:t>
            </a:r>
            <a:endParaRPr sz="1800"/>
          </a:p>
        </p:txBody>
      </p:sp>
      <p:pic>
        <p:nvPicPr>
          <p:cNvPr id="191" name="Google Shape;191;p24" title="Supernatural Growling Ambience - QuickSounds.com.mp3">
            <a:hlinkClick r:id="rId6"/>
          </p:cNvPr>
          <p:cNvPicPr preferRelativeResize="0"/>
          <p:nvPr/>
        </p:nvPicPr>
        <p:blipFill>
          <a:blip r:embed="rId7">
            <a:alphaModFix/>
          </a:blip>
          <a:stretch>
            <a:fillRect/>
          </a:stretch>
        </p:blipFill>
        <p:spPr>
          <a:xfrm>
            <a:off x="152400" y="1048625"/>
            <a:ext cx="457200" cy="457200"/>
          </a:xfrm>
          <a:prstGeom prst="rect">
            <a:avLst/>
          </a:prstGeom>
          <a:noFill/>
          <a:ln>
            <a:noFill/>
          </a:ln>
        </p:spPr>
      </p:pic>
      <p:pic>
        <p:nvPicPr>
          <p:cNvPr id="192" name="Google Shape;192;p24">
            <a:hlinkClick action="ppaction://hlinksldjump" r:id="rId8"/>
          </p:cNvPr>
          <p:cNvPicPr preferRelativeResize="0"/>
          <p:nvPr/>
        </p:nvPicPr>
        <p:blipFill>
          <a:blip r:embed="rId9">
            <a:alphaModFix/>
          </a:blip>
          <a:stretch>
            <a:fillRect/>
          </a:stretch>
        </p:blipFill>
        <p:spPr>
          <a:xfrm>
            <a:off x="3673950" y="2594200"/>
            <a:ext cx="1498600" cy="999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25">
            <a:hlinkClick action="ppaction://hlinksldjump" r:id="rId3"/>
          </p:cNvPr>
          <p:cNvPicPr preferRelativeResize="0"/>
          <p:nvPr/>
        </p:nvPicPr>
        <p:blipFill rotWithShape="1">
          <a:blip r:embed="rId4">
            <a:alphaModFix/>
          </a:blip>
          <a:srcRect b="0" l="1950" r="1950" t="0"/>
          <a:stretch/>
        </p:blipFill>
        <p:spPr>
          <a:xfrm flipH="1" rot="10800000">
            <a:off x="1765300" y="49351"/>
            <a:ext cx="5613400" cy="5044799"/>
          </a:xfrm>
          <a:prstGeom prst="rect">
            <a:avLst/>
          </a:prstGeom>
          <a:noFill/>
          <a:ln>
            <a:noFill/>
          </a:ln>
        </p:spPr>
      </p:pic>
      <p:sp>
        <p:nvSpPr>
          <p:cNvPr id="198" name="Google Shape;198;p25">
            <a:hlinkClick action="ppaction://hlinksldjump" r:id="rId5"/>
          </p:cNvPr>
          <p:cNvSpPr txBox="1"/>
          <p:nvPr/>
        </p:nvSpPr>
        <p:spPr>
          <a:xfrm>
            <a:off x="2400300" y="1097975"/>
            <a:ext cx="4241700" cy="3035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800">
                <a:solidFill>
                  <a:schemeClr val="dk2"/>
                </a:solidFill>
              </a:rPr>
              <a:t>If a certain rat didn't want to cook and get lost in the sewers..., then we would not have had an interesting story. That is exactly what happened at this point. Maybe that's a good thing, too?</a:t>
            </a:r>
            <a:endParaRPr sz="1800">
              <a:solidFill>
                <a:schemeClr val="dk2"/>
              </a:solidFill>
            </a:endParaRPr>
          </a:p>
          <a:p>
            <a:pPr indent="0" lvl="0" marL="0" rtl="0" algn="just">
              <a:spcBef>
                <a:spcPts val="0"/>
              </a:spcBef>
              <a:spcAft>
                <a:spcPts val="0"/>
              </a:spcAft>
              <a:buNone/>
            </a:pPr>
            <a:r>
              <a:t/>
            </a:r>
            <a:endParaRPr sz="1800">
              <a:solidFill>
                <a:schemeClr val="dk2"/>
              </a:solidFill>
            </a:endParaRPr>
          </a:p>
          <a:p>
            <a:pPr indent="0" lvl="0" marL="0" rtl="0" algn="ctr">
              <a:spcBef>
                <a:spcPts val="0"/>
              </a:spcBef>
              <a:spcAft>
                <a:spcPts val="0"/>
              </a:spcAft>
              <a:buNone/>
            </a:pPr>
            <a:r>
              <a:rPr lang="en" sz="1800">
                <a:solidFill>
                  <a:schemeClr val="dk2"/>
                </a:solidFill>
              </a:rPr>
              <a:t>Ending #5</a:t>
            </a:r>
            <a:endParaRPr sz="1800">
              <a:solidFill>
                <a:schemeClr val="dk2"/>
              </a:solidFill>
            </a:endParaRPr>
          </a:p>
        </p:txBody>
      </p:sp>
      <p:pic>
        <p:nvPicPr>
          <p:cNvPr id="199" name="Google Shape;199;p25">
            <a:hlinkClick action="ppaction://hlinksldjump" r:id="rId6"/>
          </p:cNvPr>
          <p:cNvPicPr preferRelativeResize="0"/>
          <p:nvPr/>
        </p:nvPicPr>
        <p:blipFill rotWithShape="1">
          <a:blip r:embed="rId7">
            <a:alphaModFix/>
          </a:blip>
          <a:srcRect b="0" l="2380" r="2380" t="0"/>
          <a:stretch/>
        </p:blipFill>
        <p:spPr>
          <a:xfrm>
            <a:off x="612750" y="2374475"/>
            <a:ext cx="904875" cy="1123950"/>
          </a:xfrm>
          <a:prstGeom prst="rect">
            <a:avLst/>
          </a:prstGeom>
          <a:noFill/>
          <a:ln>
            <a:noFill/>
          </a:ln>
        </p:spPr>
      </p:pic>
      <p:sp>
        <p:nvSpPr>
          <p:cNvPr id="200" name="Google Shape;200;p25">
            <a:hlinkClick action="ppaction://hlinksldjump" r:id="rId8"/>
          </p:cNvPr>
          <p:cNvSpPr txBox="1"/>
          <p:nvPr/>
        </p:nvSpPr>
        <p:spPr>
          <a:xfrm>
            <a:off x="308675" y="969425"/>
            <a:ext cx="1820700" cy="12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This is Your achievement for this ending. Good luck!</a:t>
            </a:r>
            <a:endParaRPr sz="1800">
              <a:solidFill>
                <a:schemeClr val="dk2"/>
              </a:solidFill>
            </a:endParaRPr>
          </a:p>
        </p:txBody>
      </p:sp>
      <p:sp>
        <p:nvSpPr>
          <p:cNvPr id="201" name="Google Shape;201;p25">
            <a:hlinkClick action="ppaction://hlinksldjump" r:id="rId9"/>
          </p:cNvPr>
          <p:cNvSpPr txBox="1"/>
          <p:nvPr/>
        </p:nvSpPr>
        <p:spPr>
          <a:xfrm>
            <a:off x="122725" y="3430975"/>
            <a:ext cx="2065200" cy="44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rPr>
              <a:t>But I don’t wanna</a:t>
            </a:r>
            <a:endParaRPr sz="1800">
              <a:solidFill>
                <a:schemeClr val="dk2"/>
              </a:solidFill>
            </a:endParaRPr>
          </a:p>
        </p:txBody>
      </p:sp>
      <p:pic>
        <p:nvPicPr>
          <p:cNvPr id="202" name="Google Shape;202;p25" title="Happy Kids Crowd - QuickSounds.com.mp3">
            <a:hlinkClick r:id="rId10"/>
          </p:cNvPr>
          <p:cNvPicPr preferRelativeResize="0"/>
          <p:nvPr/>
        </p:nvPicPr>
        <p:blipFill>
          <a:blip r:embed="rId11">
            <a:alphaModFix/>
          </a:blip>
          <a:stretch>
            <a:fillRect/>
          </a:stretch>
        </p:blipFill>
        <p:spPr>
          <a:xfrm>
            <a:off x="7531100" y="152400"/>
            <a:ext cx="457200" cy="457200"/>
          </a:xfrm>
          <a:prstGeom prst="rect">
            <a:avLst/>
          </a:prstGeom>
          <a:noFill/>
          <a:ln>
            <a:noFill/>
          </a:ln>
        </p:spPr>
      </p:pic>
      <p:pic>
        <p:nvPicPr>
          <p:cNvPr id="203" name="Google Shape;203;p25">
            <a:hlinkClick action="ppaction://hlinksldjump" r:id="rId12"/>
          </p:cNvPr>
          <p:cNvPicPr preferRelativeResize="0"/>
          <p:nvPr/>
        </p:nvPicPr>
        <p:blipFill>
          <a:blip r:embed="rId13">
            <a:alphaModFix/>
          </a:blip>
          <a:stretch>
            <a:fillRect/>
          </a:stretch>
        </p:blipFill>
        <p:spPr>
          <a:xfrm rot="-442993">
            <a:off x="6548200" y="4167425"/>
            <a:ext cx="2247900" cy="1123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6"/>
          <p:cNvSpPr txBox="1"/>
          <p:nvPr>
            <p:ph idx="1" type="subTitle"/>
          </p:nvPr>
        </p:nvSpPr>
        <p:spPr>
          <a:xfrm>
            <a:off x="1686425" y="657025"/>
            <a:ext cx="5918100" cy="114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2"/>
                </a:solidFill>
              </a:rPr>
              <a:t>It comes to you that you are the ancient god. All this time you've only been asleep. Eons have passed and everyone has forgotten about you.</a:t>
            </a:r>
            <a:endParaRPr sz="1800">
              <a:solidFill>
                <a:schemeClr val="lt2"/>
              </a:solidFill>
            </a:endParaRPr>
          </a:p>
        </p:txBody>
      </p:sp>
      <p:pic>
        <p:nvPicPr>
          <p:cNvPr id="209" name="Google Shape;209;p26">
            <a:hlinkClick action="ppaction://hlinksldjump" r:id="rId3"/>
          </p:cNvPr>
          <p:cNvPicPr preferRelativeResize="0"/>
          <p:nvPr/>
        </p:nvPicPr>
        <p:blipFill>
          <a:blip r:embed="rId4">
            <a:alphaModFix/>
          </a:blip>
          <a:stretch>
            <a:fillRect/>
          </a:stretch>
        </p:blipFill>
        <p:spPr>
          <a:xfrm rot="9438935">
            <a:off x="3547675" y="2867025"/>
            <a:ext cx="2546450" cy="2288498"/>
          </a:xfrm>
          <a:prstGeom prst="rect">
            <a:avLst/>
          </a:prstGeom>
          <a:noFill/>
          <a:ln>
            <a:noFill/>
          </a:ln>
        </p:spPr>
      </p:pic>
      <p:sp>
        <p:nvSpPr>
          <p:cNvPr id="210" name="Google Shape;210;p26"/>
          <p:cNvSpPr txBox="1"/>
          <p:nvPr/>
        </p:nvSpPr>
        <p:spPr>
          <a:xfrm>
            <a:off x="3761500" y="3361750"/>
            <a:ext cx="1945500" cy="10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Time for me to return in my glory place</a:t>
            </a:r>
            <a:endParaRPr sz="1800">
              <a:solidFill>
                <a:schemeClr val="dk1"/>
              </a:solidFill>
            </a:endParaRPr>
          </a:p>
        </p:txBody>
      </p:sp>
      <p:pic>
        <p:nvPicPr>
          <p:cNvPr id="211" name="Google Shape;211;p26" title="Ghostly Ambience 2 - QuickSounds.com.mp3">
            <a:hlinkClick r:id="rId5"/>
          </p:cNvPr>
          <p:cNvPicPr preferRelativeResize="0"/>
          <p:nvPr/>
        </p:nvPicPr>
        <p:blipFill>
          <a:blip r:embed="rId6">
            <a:alphaModFix/>
          </a:blip>
          <a:stretch>
            <a:fillRect/>
          </a:stretch>
        </p:blipFill>
        <p:spPr>
          <a:xfrm>
            <a:off x="768375" y="888650"/>
            <a:ext cx="457200" cy="457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7"/>
          <p:cNvSpPr txBox="1"/>
          <p:nvPr>
            <p:ph idx="1" type="subTitle"/>
          </p:nvPr>
        </p:nvSpPr>
        <p:spPr>
          <a:xfrm>
            <a:off x="311700" y="11273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2"/>
                </a:solidFill>
              </a:rPr>
              <a:t>You have succeeded in whispering to stir up the beginnings of faith where it is needed. In a few places you had to reveal yourself. Surrounded on all sides by praise, you begin to brood over it. They praise you because of the fact that they like you.... Or perhaps because of your great looks that won't let you look away from the mirror?</a:t>
            </a:r>
            <a:endParaRPr sz="1800">
              <a:solidFill>
                <a:schemeClr val="lt2"/>
              </a:solidFill>
            </a:endParaRPr>
          </a:p>
        </p:txBody>
      </p:sp>
      <p:pic>
        <p:nvPicPr>
          <p:cNvPr id="217" name="Google Shape;217;p27">
            <a:hlinkClick action="ppaction://hlinksldjump" r:id="rId3"/>
          </p:cNvPr>
          <p:cNvPicPr preferRelativeResize="0"/>
          <p:nvPr/>
        </p:nvPicPr>
        <p:blipFill>
          <a:blip r:embed="rId4">
            <a:alphaModFix/>
          </a:blip>
          <a:stretch>
            <a:fillRect/>
          </a:stretch>
        </p:blipFill>
        <p:spPr>
          <a:xfrm rot="9438935">
            <a:off x="591000" y="2996700"/>
            <a:ext cx="2546450" cy="2288498"/>
          </a:xfrm>
          <a:prstGeom prst="rect">
            <a:avLst/>
          </a:prstGeom>
          <a:noFill/>
          <a:ln>
            <a:noFill/>
          </a:ln>
        </p:spPr>
      </p:pic>
      <p:pic>
        <p:nvPicPr>
          <p:cNvPr id="218" name="Google Shape;218;p27">
            <a:hlinkClick action="ppaction://hlinksldjump" r:id="rId5"/>
          </p:cNvPr>
          <p:cNvPicPr preferRelativeResize="0"/>
          <p:nvPr/>
        </p:nvPicPr>
        <p:blipFill>
          <a:blip r:embed="rId4">
            <a:alphaModFix/>
          </a:blip>
          <a:stretch>
            <a:fillRect/>
          </a:stretch>
        </p:blipFill>
        <p:spPr>
          <a:xfrm flipH="1" rot="-9438935">
            <a:off x="5581500" y="2974250"/>
            <a:ext cx="2546450" cy="2288498"/>
          </a:xfrm>
          <a:prstGeom prst="rect">
            <a:avLst/>
          </a:prstGeom>
          <a:noFill/>
          <a:ln>
            <a:noFill/>
          </a:ln>
        </p:spPr>
      </p:pic>
      <p:sp>
        <p:nvSpPr>
          <p:cNvPr id="219" name="Google Shape;219;p27"/>
          <p:cNvSpPr txBox="1"/>
          <p:nvPr/>
        </p:nvSpPr>
        <p:spPr>
          <a:xfrm>
            <a:off x="6062900" y="3637750"/>
            <a:ext cx="18846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I’m cutest in the world</a:t>
            </a:r>
            <a:endParaRPr sz="1800">
              <a:solidFill>
                <a:schemeClr val="dk1"/>
              </a:solidFill>
            </a:endParaRPr>
          </a:p>
        </p:txBody>
      </p:sp>
      <p:sp>
        <p:nvSpPr>
          <p:cNvPr id="220" name="Google Shape;220;p27"/>
          <p:cNvSpPr txBox="1"/>
          <p:nvPr/>
        </p:nvSpPr>
        <p:spPr>
          <a:xfrm>
            <a:off x="853075" y="3637750"/>
            <a:ext cx="17649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I must focus on people</a:t>
            </a:r>
            <a:endParaRPr sz="1800">
              <a:solidFill>
                <a:schemeClr val="dk1"/>
              </a:solidFill>
            </a:endParaRPr>
          </a:p>
        </p:txBody>
      </p:sp>
      <p:pic>
        <p:nvPicPr>
          <p:cNvPr id="221" name="Google Shape;221;p27" title="Ghost Voices 2 - QuickSounds.com.mp3">
            <a:hlinkClick r:id="rId6"/>
          </p:cNvPr>
          <p:cNvPicPr preferRelativeResize="0"/>
          <p:nvPr/>
        </p:nvPicPr>
        <p:blipFill>
          <a:blip r:embed="rId7">
            <a:alphaModFix/>
          </a:blip>
          <a:stretch>
            <a:fillRect/>
          </a:stretch>
        </p:blipFill>
        <p:spPr>
          <a:xfrm>
            <a:off x="1462667" y="152400"/>
            <a:ext cx="457200" cy="457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8"/>
          <p:cNvSpPr txBox="1"/>
          <p:nvPr>
            <p:ph idx="1" type="subTitle"/>
          </p:nvPr>
        </p:nvSpPr>
        <p:spPr>
          <a:xfrm>
            <a:off x="248200" y="10116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2"/>
                </a:solidFill>
              </a:rPr>
              <a:t>You have that thing about you: a sparkle in your eye, so that if you show yourself to any man, he will immediately smile and fall at your service. And what’s more, YOU ARE GOD! But first you have to make yourself known. The question is, is it worth it? Do you want to punish those who have forgotten you? Or will you gather followers anew?</a:t>
            </a:r>
            <a:endParaRPr sz="1800">
              <a:solidFill>
                <a:schemeClr val="lt2"/>
              </a:solidFill>
            </a:endParaRPr>
          </a:p>
        </p:txBody>
      </p:sp>
      <p:pic>
        <p:nvPicPr>
          <p:cNvPr id="227" name="Google Shape;227;p28">
            <a:hlinkClick action="ppaction://hlinksldjump" r:id="rId3"/>
          </p:cNvPr>
          <p:cNvPicPr preferRelativeResize="0"/>
          <p:nvPr/>
        </p:nvPicPr>
        <p:blipFill>
          <a:blip r:embed="rId4">
            <a:alphaModFix/>
          </a:blip>
          <a:stretch>
            <a:fillRect/>
          </a:stretch>
        </p:blipFill>
        <p:spPr>
          <a:xfrm rot="9438935">
            <a:off x="591000" y="2996700"/>
            <a:ext cx="2546450" cy="2288498"/>
          </a:xfrm>
          <a:prstGeom prst="rect">
            <a:avLst/>
          </a:prstGeom>
          <a:noFill/>
          <a:ln>
            <a:noFill/>
          </a:ln>
        </p:spPr>
      </p:pic>
      <p:pic>
        <p:nvPicPr>
          <p:cNvPr id="228" name="Google Shape;228;p28">
            <a:hlinkClick action="ppaction://hlinksldjump" r:id="rId5"/>
          </p:cNvPr>
          <p:cNvPicPr preferRelativeResize="0"/>
          <p:nvPr/>
        </p:nvPicPr>
        <p:blipFill>
          <a:blip r:embed="rId4">
            <a:alphaModFix/>
          </a:blip>
          <a:stretch>
            <a:fillRect/>
          </a:stretch>
        </p:blipFill>
        <p:spPr>
          <a:xfrm flipH="1" rot="-9438935">
            <a:off x="5581500" y="2974250"/>
            <a:ext cx="2546450" cy="2288498"/>
          </a:xfrm>
          <a:prstGeom prst="rect">
            <a:avLst/>
          </a:prstGeom>
          <a:noFill/>
          <a:ln>
            <a:noFill/>
          </a:ln>
        </p:spPr>
      </p:pic>
      <p:sp>
        <p:nvSpPr>
          <p:cNvPr id="229" name="Google Shape;229;p28"/>
          <p:cNvSpPr txBox="1"/>
          <p:nvPr/>
        </p:nvSpPr>
        <p:spPr>
          <a:xfrm>
            <a:off x="718125" y="3541650"/>
            <a:ext cx="2169000" cy="73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I'm afraid that someday they will forget about me again Time for revenge</a:t>
            </a:r>
            <a:endParaRPr>
              <a:solidFill>
                <a:schemeClr val="dk1"/>
              </a:solidFill>
            </a:endParaRPr>
          </a:p>
        </p:txBody>
      </p:sp>
      <p:sp>
        <p:nvSpPr>
          <p:cNvPr id="230" name="Google Shape;230;p28"/>
          <p:cNvSpPr txBox="1"/>
          <p:nvPr/>
        </p:nvSpPr>
        <p:spPr>
          <a:xfrm>
            <a:off x="6082550" y="3578525"/>
            <a:ext cx="1844100" cy="7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Accept them as my followers</a:t>
            </a:r>
            <a:endParaRPr>
              <a:solidFill>
                <a:schemeClr val="dk1"/>
              </a:solidFill>
            </a:endParaRPr>
          </a:p>
        </p:txBody>
      </p:sp>
      <p:pic>
        <p:nvPicPr>
          <p:cNvPr id="231" name="Google Shape;231;p28" title="Nice - QuickSounds.com.mp3">
            <a:hlinkClick r:id="rId6"/>
          </p:cNvPr>
          <p:cNvPicPr preferRelativeResize="0"/>
          <p:nvPr/>
        </p:nvPicPr>
        <p:blipFill>
          <a:blip r:embed="rId7">
            <a:alphaModFix/>
          </a:blip>
          <a:stretch>
            <a:fillRect/>
          </a:stretch>
        </p:blipFill>
        <p:spPr>
          <a:xfrm>
            <a:off x="152400" y="152400"/>
            <a:ext cx="457200" cy="45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9"/>
          <p:cNvSpPr txBox="1"/>
          <p:nvPr>
            <p:ph idx="1" type="subTitle"/>
          </p:nvPr>
        </p:nvSpPr>
        <p:spPr>
          <a:xfrm>
            <a:off x="349800" y="6560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800">
                <a:solidFill>
                  <a:schemeClr val="lt2"/>
                </a:solidFill>
              </a:rPr>
              <a:t>Well, not everyone is so receptive to your call. Some people don't believe in you, even when you specifically informed them about it.</a:t>
            </a:r>
            <a:endParaRPr sz="1800">
              <a:solidFill>
                <a:schemeClr val="lt2"/>
              </a:solidFill>
            </a:endParaRPr>
          </a:p>
        </p:txBody>
      </p:sp>
      <p:pic>
        <p:nvPicPr>
          <p:cNvPr id="237" name="Google Shape;237;p29">
            <a:hlinkClick action="ppaction://hlinksldjump" r:id="rId3"/>
          </p:cNvPr>
          <p:cNvPicPr preferRelativeResize="0"/>
          <p:nvPr/>
        </p:nvPicPr>
        <p:blipFill>
          <a:blip r:embed="rId4">
            <a:alphaModFix/>
          </a:blip>
          <a:stretch>
            <a:fillRect/>
          </a:stretch>
        </p:blipFill>
        <p:spPr>
          <a:xfrm rot="9438935">
            <a:off x="591000" y="2996700"/>
            <a:ext cx="2546450" cy="2288498"/>
          </a:xfrm>
          <a:prstGeom prst="rect">
            <a:avLst/>
          </a:prstGeom>
          <a:noFill/>
          <a:ln>
            <a:noFill/>
          </a:ln>
        </p:spPr>
      </p:pic>
      <p:pic>
        <p:nvPicPr>
          <p:cNvPr id="238" name="Google Shape;238;p29">
            <a:hlinkClick action="ppaction://hlinksldjump" r:id="rId5"/>
          </p:cNvPr>
          <p:cNvPicPr preferRelativeResize="0"/>
          <p:nvPr/>
        </p:nvPicPr>
        <p:blipFill>
          <a:blip r:embed="rId4">
            <a:alphaModFix/>
          </a:blip>
          <a:stretch>
            <a:fillRect/>
          </a:stretch>
        </p:blipFill>
        <p:spPr>
          <a:xfrm flipH="1" rot="-9438935">
            <a:off x="5581500" y="2974250"/>
            <a:ext cx="2546450" cy="2288498"/>
          </a:xfrm>
          <a:prstGeom prst="rect">
            <a:avLst/>
          </a:prstGeom>
          <a:noFill/>
          <a:ln>
            <a:noFill/>
          </a:ln>
        </p:spPr>
      </p:pic>
      <p:sp>
        <p:nvSpPr>
          <p:cNvPr id="239" name="Google Shape;239;p29"/>
          <p:cNvSpPr txBox="1"/>
          <p:nvPr/>
        </p:nvSpPr>
        <p:spPr>
          <a:xfrm>
            <a:off x="803900" y="3495875"/>
            <a:ext cx="1824000" cy="7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I will not forgive atheists for not believing in me</a:t>
            </a:r>
            <a:endParaRPr sz="1800">
              <a:solidFill>
                <a:schemeClr val="dk1"/>
              </a:solidFill>
            </a:endParaRPr>
          </a:p>
        </p:txBody>
      </p:sp>
      <p:sp>
        <p:nvSpPr>
          <p:cNvPr id="240" name="Google Shape;240;p29"/>
          <p:cNvSpPr txBox="1"/>
          <p:nvPr/>
        </p:nvSpPr>
        <p:spPr>
          <a:xfrm>
            <a:off x="5894950" y="3495875"/>
            <a:ext cx="2575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I am a loving deity. They have free will</a:t>
            </a:r>
            <a:endParaRPr/>
          </a:p>
        </p:txBody>
      </p:sp>
      <p:pic>
        <p:nvPicPr>
          <p:cNvPr id="241" name="Google Shape;241;p29" title="Scary Wind Through Pipe Creepy - QuickSounds.com.mp3">
            <a:hlinkClick r:id="rId6"/>
          </p:cNvPr>
          <p:cNvPicPr preferRelativeResize="0"/>
          <p:nvPr/>
        </p:nvPicPr>
        <p:blipFill>
          <a:blip r:embed="rId7">
            <a:alphaModFix/>
          </a:blip>
          <a:stretch>
            <a:fillRect/>
          </a:stretch>
        </p:blipFill>
        <p:spPr>
          <a:xfrm>
            <a:off x="152400" y="1601075"/>
            <a:ext cx="457200" cy="457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0"/>
          <p:cNvSpPr txBox="1"/>
          <p:nvPr>
            <p:ph idx="1" type="subTitle"/>
          </p:nvPr>
        </p:nvSpPr>
        <p:spPr>
          <a:xfrm>
            <a:off x="260900" y="6243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lt2"/>
                </a:solidFill>
              </a:rPr>
              <a:t>Nothing works better for renewing faith than to walk over to an atheist and break the windows in his house ^^</a:t>
            </a:r>
            <a:endParaRPr sz="1800">
              <a:solidFill>
                <a:schemeClr val="lt2"/>
              </a:solidFill>
            </a:endParaRPr>
          </a:p>
          <a:p>
            <a:pPr indent="0" lvl="0" marL="0" rtl="0" algn="ctr">
              <a:spcBef>
                <a:spcPts val="0"/>
              </a:spcBef>
              <a:spcAft>
                <a:spcPts val="0"/>
              </a:spcAft>
              <a:buNone/>
            </a:pPr>
            <a:r>
              <a:rPr lang="en" sz="1800">
                <a:solidFill>
                  <a:schemeClr val="lt2"/>
                </a:solidFill>
              </a:rPr>
              <a:t>This has calmed your anger a bit</a:t>
            </a:r>
            <a:endParaRPr sz="1800">
              <a:solidFill>
                <a:schemeClr val="lt2"/>
              </a:solidFill>
            </a:endParaRPr>
          </a:p>
        </p:txBody>
      </p:sp>
      <p:pic>
        <p:nvPicPr>
          <p:cNvPr id="247" name="Google Shape;247;p30">
            <a:hlinkClick action="ppaction://hlinksldjump" r:id="rId3"/>
          </p:cNvPr>
          <p:cNvPicPr preferRelativeResize="0"/>
          <p:nvPr/>
        </p:nvPicPr>
        <p:blipFill>
          <a:blip r:embed="rId4">
            <a:alphaModFix/>
          </a:blip>
          <a:stretch>
            <a:fillRect/>
          </a:stretch>
        </p:blipFill>
        <p:spPr>
          <a:xfrm flipH="1" rot="-9438935">
            <a:off x="5459900" y="3095850"/>
            <a:ext cx="2546450" cy="2288498"/>
          </a:xfrm>
          <a:prstGeom prst="rect">
            <a:avLst/>
          </a:prstGeom>
          <a:noFill/>
          <a:ln>
            <a:noFill/>
          </a:ln>
        </p:spPr>
      </p:pic>
      <p:pic>
        <p:nvPicPr>
          <p:cNvPr id="248" name="Google Shape;248;p30">
            <a:hlinkClick action="ppaction://hlinksldjump" r:id="rId5"/>
          </p:cNvPr>
          <p:cNvPicPr preferRelativeResize="0"/>
          <p:nvPr/>
        </p:nvPicPr>
        <p:blipFill>
          <a:blip r:embed="rId4">
            <a:alphaModFix/>
          </a:blip>
          <a:stretch>
            <a:fillRect/>
          </a:stretch>
        </p:blipFill>
        <p:spPr>
          <a:xfrm rot="9438935">
            <a:off x="1001775" y="3095850"/>
            <a:ext cx="2546450" cy="2288498"/>
          </a:xfrm>
          <a:prstGeom prst="rect">
            <a:avLst/>
          </a:prstGeom>
          <a:noFill/>
          <a:ln>
            <a:noFill/>
          </a:ln>
        </p:spPr>
      </p:pic>
      <p:sp>
        <p:nvSpPr>
          <p:cNvPr id="249" name="Google Shape;249;p30"/>
          <p:cNvSpPr txBox="1"/>
          <p:nvPr/>
        </p:nvSpPr>
        <p:spPr>
          <a:xfrm>
            <a:off x="5779150" y="3593850"/>
            <a:ext cx="22089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Hmpfff. That should be enough</a:t>
            </a:r>
            <a:endParaRPr sz="1800">
              <a:solidFill>
                <a:schemeClr val="dk1"/>
              </a:solidFill>
            </a:endParaRPr>
          </a:p>
        </p:txBody>
      </p:sp>
      <p:sp>
        <p:nvSpPr>
          <p:cNvPr id="250" name="Google Shape;250;p30"/>
          <p:cNvSpPr txBox="1"/>
          <p:nvPr/>
        </p:nvSpPr>
        <p:spPr>
          <a:xfrm>
            <a:off x="1168675" y="3647550"/>
            <a:ext cx="2097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I don't want to waste my time on them</a:t>
            </a:r>
            <a:endParaRPr/>
          </a:p>
        </p:txBody>
      </p:sp>
      <p:pic>
        <p:nvPicPr>
          <p:cNvPr id="251" name="Google Shape;251;p30" title="Fireplace Pops Crackle 2 - QuickSounds.com.mp3">
            <a:hlinkClick r:id="rId6"/>
          </p:cNvPr>
          <p:cNvPicPr preferRelativeResize="0"/>
          <p:nvPr/>
        </p:nvPicPr>
        <p:blipFill>
          <a:blip r:embed="rId7">
            <a:alphaModFix/>
          </a:blip>
          <a:stretch>
            <a:fillRect/>
          </a:stretch>
        </p:blipFill>
        <p:spPr>
          <a:xfrm>
            <a:off x="152400" y="1569325"/>
            <a:ext cx="457200" cy="457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1"/>
          <p:cNvSpPr txBox="1"/>
          <p:nvPr>
            <p:ph type="ctrTitle"/>
          </p:nvPr>
        </p:nvSpPr>
        <p:spPr>
          <a:xfrm>
            <a:off x="311708" y="-1247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57" name="Google Shape;257;p31"/>
          <p:cNvSpPr txBox="1"/>
          <p:nvPr>
            <p:ph idx="1" type="subTitle"/>
          </p:nvPr>
        </p:nvSpPr>
        <p:spPr>
          <a:xfrm>
            <a:off x="311700" y="6052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2"/>
                </a:solidFill>
              </a:rPr>
              <a:t>Your blink of an eye takes several years in the mortal world. If you weren't looking, there were rats on the surface.... That is, minor deities who want to steal Your glory and claim people for themselves</a:t>
            </a:r>
            <a:endParaRPr sz="1800">
              <a:solidFill>
                <a:schemeClr val="lt2"/>
              </a:solidFill>
            </a:endParaRPr>
          </a:p>
        </p:txBody>
      </p:sp>
      <p:pic>
        <p:nvPicPr>
          <p:cNvPr id="258" name="Google Shape;258;p31">
            <a:hlinkClick action="ppaction://hlinksldjump" r:id="rId3"/>
          </p:cNvPr>
          <p:cNvPicPr preferRelativeResize="0"/>
          <p:nvPr/>
        </p:nvPicPr>
        <p:blipFill>
          <a:blip r:embed="rId4">
            <a:alphaModFix/>
          </a:blip>
          <a:stretch>
            <a:fillRect/>
          </a:stretch>
        </p:blipFill>
        <p:spPr>
          <a:xfrm rot="9438935">
            <a:off x="591000" y="2996700"/>
            <a:ext cx="2546450" cy="2288498"/>
          </a:xfrm>
          <a:prstGeom prst="rect">
            <a:avLst/>
          </a:prstGeom>
          <a:noFill/>
          <a:ln>
            <a:noFill/>
          </a:ln>
        </p:spPr>
      </p:pic>
      <p:pic>
        <p:nvPicPr>
          <p:cNvPr id="259" name="Google Shape;259;p31">
            <a:hlinkClick action="ppaction://hlinksldjump" r:id="rId5"/>
          </p:cNvPr>
          <p:cNvPicPr preferRelativeResize="0"/>
          <p:nvPr/>
        </p:nvPicPr>
        <p:blipFill>
          <a:blip r:embed="rId4">
            <a:alphaModFix/>
          </a:blip>
          <a:stretch>
            <a:fillRect/>
          </a:stretch>
        </p:blipFill>
        <p:spPr>
          <a:xfrm flipH="1" rot="-9438935">
            <a:off x="5581500" y="2974250"/>
            <a:ext cx="2546450" cy="2288498"/>
          </a:xfrm>
          <a:prstGeom prst="rect">
            <a:avLst/>
          </a:prstGeom>
          <a:noFill/>
          <a:ln>
            <a:noFill/>
          </a:ln>
        </p:spPr>
      </p:pic>
      <p:sp>
        <p:nvSpPr>
          <p:cNvPr id="260" name="Google Shape;260;p31"/>
          <p:cNvSpPr txBox="1"/>
          <p:nvPr/>
        </p:nvSpPr>
        <p:spPr>
          <a:xfrm>
            <a:off x="6143975" y="3455350"/>
            <a:ext cx="16212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All in all, a little mischief can't hurt</a:t>
            </a:r>
            <a:endParaRPr sz="1800">
              <a:solidFill>
                <a:schemeClr val="dk1"/>
              </a:solidFill>
            </a:endParaRPr>
          </a:p>
        </p:txBody>
      </p:sp>
      <p:sp>
        <p:nvSpPr>
          <p:cNvPr id="261" name="Google Shape;261;p31"/>
          <p:cNvSpPr txBox="1"/>
          <p:nvPr/>
        </p:nvSpPr>
        <p:spPr>
          <a:xfrm>
            <a:off x="863600" y="3482200"/>
            <a:ext cx="1956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Let the gods pay me a tribute. I was the first</a:t>
            </a:r>
            <a:endParaRPr/>
          </a:p>
        </p:txBody>
      </p:sp>
      <p:pic>
        <p:nvPicPr>
          <p:cNvPr id="262" name="Google Shape;262;p31" title="Disgruntled Gramophone - QuickSounds.com.mp3">
            <a:hlinkClick r:id="rId6"/>
          </p:cNvPr>
          <p:cNvPicPr preferRelativeResize="0"/>
          <p:nvPr/>
        </p:nvPicPr>
        <p:blipFill>
          <a:blip r:embed="rId7">
            <a:alphaModFix/>
          </a:blip>
          <a:stretch>
            <a:fillRect/>
          </a:stretch>
        </p:blipFill>
        <p:spPr>
          <a:xfrm>
            <a:off x="152400" y="2080225"/>
            <a:ext cx="339115" cy="3391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1" type="subTitle"/>
          </p:nvPr>
        </p:nvSpPr>
        <p:spPr>
          <a:xfrm>
            <a:off x="1751225" y="751225"/>
            <a:ext cx="5918100" cy="101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2"/>
                </a:solidFill>
              </a:rPr>
              <a:t>Please,</a:t>
            </a:r>
            <a:r>
              <a:rPr lang="en" sz="3000"/>
              <a:t> </a:t>
            </a:r>
            <a:r>
              <a:rPr lang="en" sz="3000">
                <a:solidFill>
                  <a:srgbClr val="FF9900"/>
                </a:solidFill>
              </a:rPr>
              <a:t>Open full mode</a:t>
            </a:r>
            <a:r>
              <a:rPr lang="en" sz="3000"/>
              <a:t> </a:t>
            </a:r>
            <a:r>
              <a:rPr lang="en" sz="3000">
                <a:solidFill>
                  <a:schemeClr val="lt2"/>
                </a:solidFill>
              </a:rPr>
              <a:t>for better experience</a:t>
            </a:r>
            <a:endParaRPr sz="3000"/>
          </a:p>
        </p:txBody>
      </p:sp>
      <p:sp>
        <p:nvSpPr>
          <p:cNvPr id="63" name="Google Shape;63;p14"/>
          <p:cNvSpPr txBox="1"/>
          <p:nvPr>
            <p:ph idx="1" type="subTitle"/>
          </p:nvPr>
        </p:nvSpPr>
        <p:spPr>
          <a:xfrm>
            <a:off x="525925" y="4045363"/>
            <a:ext cx="5918100" cy="65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chemeClr val="lt2"/>
                </a:solidFill>
              </a:rPr>
              <a:t>Unfortunately, the pdf file does not contain sound. Therefore, on the project website there is a link to the online version, where you can feel a different atmosphere of the game when you put the presentation in presentation mode</a:t>
            </a:r>
            <a:endParaRPr sz="1400">
              <a:solidFill>
                <a:schemeClr val="lt2"/>
              </a:solidFill>
            </a:endParaRPr>
          </a:p>
        </p:txBody>
      </p:sp>
      <p:pic>
        <p:nvPicPr>
          <p:cNvPr id="64" name="Google Shape;64;p14">
            <a:hlinkClick action="ppaction://hlinksldjump" r:id="rId3"/>
          </p:cNvPr>
          <p:cNvPicPr preferRelativeResize="0"/>
          <p:nvPr/>
        </p:nvPicPr>
        <p:blipFill>
          <a:blip r:embed="rId4">
            <a:alphaModFix/>
          </a:blip>
          <a:stretch>
            <a:fillRect/>
          </a:stretch>
        </p:blipFill>
        <p:spPr>
          <a:xfrm flipH="1" rot="-9472190">
            <a:off x="3311121" y="2691175"/>
            <a:ext cx="994519" cy="893773"/>
          </a:xfrm>
          <a:prstGeom prst="rect">
            <a:avLst/>
          </a:prstGeom>
          <a:noFill/>
          <a:ln>
            <a:noFill/>
          </a:ln>
        </p:spPr>
      </p:pic>
      <p:sp>
        <p:nvSpPr>
          <p:cNvPr id="65" name="Google Shape;65;p14"/>
          <p:cNvSpPr txBox="1"/>
          <p:nvPr>
            <p:ph idx="1" type="subTitle"/>
          </p:nvPr>
        </p:nvSpPr>
        <p:spPr>
          <a:xfrm>
            <a:off x="3179400" y="2169175"/>
            <a:ext cx="2901600" cy="70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rgbClr val="FF9900"/>
                </a:solidFill>
              </a:rPr>
              <a:t>Instruction for game: Click in option sample:</a:t>
            </a:r>
            <a:endParaRPr sz="1400">
              <a:solidFill>
                <a:schemeClr val="lt2"/>
              </a:solidFill>
            </a:endParaRPr>
          </a:p>
        </p:txBody>
      </p:sp>
      <p:pic>
        <p:nvPicPr>
          <p:cNvPr id="66" name="Google Shape;66;p14">
            <a:hlinkClick action="ppaction://hlinksldjump" r:id="rId5"/>
          </p:cNvPr>
          <p:cNvPicPr preferRelativeResize="0"/>
          <p:nvPr/>
        </p:nvPicPr>
        <p:blipFill>
          <a:blip r:embed="rId6">
            <a:alphaModFix/>
          </a:blip>
          <a:stretch>
            <a:fillRect/>
          </a:stretch>
        </p:blipFill>
        <p:spPr>
          <a:xfrm>
            <a:off x="5175675" y="2851450"/>
            <a:ext cx="705600" cy="705600"/>
          </a:xfrm>
          <a:prstGeom prst="rect">
            <a:avLst/>
          </a:prstGeom>
          <a:noFill/>
          <a:ln>
            <a:noFill/>
          </a:ln>
        </p:spPr>
      </p:pic>
      <p:pic>
        <p:nvPicPr>
          <p:cNvPr id="67" name="Google Shape;67;p14">
            <a:hlinkClick action="ppaction://hlinksldjump" r:id="rId7"/>
          </p:cNvPr>
          <p:cNvPicPr preferRelativeResize="0"/>
          <p:nvPr/>
        </p:nvPicPr>
        <p:blipFill>
          <a:blip r:embed="rId8">
            <a:alphaModFix/>
          </a:blip>
          <a:stretch>
            <a:fillRect/>
          </a:stretch>
        </p:blipFill>
        <p:spPr>
          <a:xfrm>
            <a:off x="4273376" y="2874778"/>
            <a:ext cx="873800" cy="754650"/>
          </a:xfrm>
          <a:prstGeom prst="rect">
            <a:avLst/>
          </a:prstGeom>
          <a:noFill/>
          <a:ln>
            <a:noFill/>
          </a:ln>
        </p:spPr>
      </p:pic>
      <p:pic>
        <p:nvPicPr>
          <p:cNvPr id="68" name="Google Shape;68;p14">
            <a:hlinkClick action="ppaction://hlinksldjump" r:id="rId9"/>
          </p:cNvPr>
          <p:cNvPicPr preferRelativeResize="0"/>
          <p:nvPr/>
        </p:nvPicPr>
        <p:blipFill>
          <a:blip r:embed="rId4">
            <a:alphaModFix/>
          </a:blip>
          <a:stretch>
            <a:fillRect/>
          </a:stretch>
        </p:blipFill>
        <p:spPr>
          <a:xfrm flipH="1" rot="-9472185">
            <a:off x="6327325" y="3524150"/>
            <a:ext cx="1893677" cy="1701850"/>
          </a:xfrm>
          <a:prstGeom prst="rect">
            <a:avLst/>
          </a:prstGeom>
          <a:noFill/>
          <a:ln>
            <a:noFill/>
          </a:ln>
        </p:spPr>
      </p:pic>
      <p:sp>
        <p:nvSpPr>
          <p:cNvPr id="69" name="Google Shape;69;p14">
            <a:hlinkClick action="ppaction://hlinksldjump" r:id="rId10"/>
          </p:cNvPr>
          <p:cNvSpPr txBox="1"/>
          <p:nvPr>
            <p:ph idx="1" type="subTitle"/>
          </p:nvPr>
        </p:nvSpPr>
        <p:spPr>
          <a:xfrm>
            <a:off x="6286300" y="4080225"/>
            <a:ext cx="2049000" cy="35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Got it</a:t>
            </a:r>
            <a:endParaRPr sz="1800">
              <a:solidFill>
                <a:schemeClr val="dk1"/>
              </a:solidFill>
            </a:endParaRPr>
          </a:p>
        </p:txBody>
      </p:sp>
      <p:sp>
        <p:nvSpPr>
          <p:cNvPr id="70" name="Google Shape;70;p14"/>
          <p:cNvSpPr txBox="1"/>
          <p:nvPr>
            <p:ph idx="1" type="subTitle"/>
          </p:nvPr>
        </p:nvSpPr>
        <p:spPr>
          <a:xfrm>
            <a:off x="5902025" y="3418400"/>
            <a:ext cx="2901600" cy="42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rgbClr val="FF9900"/>
                </a:solidFill>
              </a:rPr>
              <a:t>Here is the sample</a:t>
            </a:r>
            <a:endParaRPr sz="1400">
              <a:solidFill>
                <a:schemeClr val="lt2"/>
              </a:solidFill>
            </a:endParaRPr>
          </a:p>
        </p:txBody>
      </p:sp>
      <p:sp>
        <p:nvSpPr>
          <p:cNvPr id="71" name="Google Shape;71;p14"/>
          <p:cNvSpPr txBox="1"/>
          <p:nvPr>
            <p:ph idx="1" type="subTitle"/>
          </p:nvPr>
        </p:nvSpPr>
        <p:spPr>
          <a:xfrm>
            <a:off x="957125" y="3470888"/>
            <a:ext cx="5918100" cy="65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chemeClr val="lt2"/>
                </a:solidFill>
              </a:rPr>
              <a:t>Easy. No music in this place…</a:t>
            </a:r>
            <a:endParaRPr sz="1400">
              <a:solidFill>
                <a:schemeClr val="l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32">
            <a:hlinkClick action="ppaction://hlinksldjump" r:id="rId3"/>
          </p:cNvPr>
          <p:cNvPicPr preferRelativeResize="0"/>
          <p:nvPr/>
        </p:nvPicPr>
        <p:blipFill rotWithShape="1">
          <a:blip r:embed="rId4">
            <a:alphaModFix/>
          </a:blip>
          <a:srcRect b="0" l="1950" r="1950" t="0"/>
          <a:stretch/>
        </p:blipFill>
        <p:spPr>
          <a:xfrm flipH="1" rot="10800000">
            <a:off x="2144625" y="392876"/>
            <a:ext cx="5613400" cy="5044799"/>
          </a:xfrm>
          <a:prstGeom prst="rect">
            <a:avLst/>
          </a:prstGeom>
          <a:noFill/>
          <a:ln>
            <a:noFill/>
          </a:ln>
        </p:spPr>
      </p:pic>
      <p:sp>
        <p:nvSpPr>
          <p:cNvPr id="268" name="Google Shape;268;p32">
            <a:hlinkClick action="ppaction://hlinksldjump" r:id="rId5"/>
          </p:cNvPr>
          <p:cNvSpPr txBox="1"/>
          <p:nvPr/>
        </p:nvSpPr>
        <p:spPr>
          <a:xfrm>
            <a:off x="2779625" y="1441500"/>
            <a:ext cx="4241700" cy="30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solidFill>
                <a:schemeClr val="dk2"/>
              </a:solidFill>
            </a:endParaRPr>
          </a:p>
          <a:p>
            <a:pPr indent="0" lvl="0" marL="0" rtl="0" algn="just">
              <a:spcBef>
                <a:spcPts val="0"/>
              </a:spcBef>
              <a:spcAft>
                <a:spcPts val="0"/>
              </a:spcAft>
              <a:buNone/>
            </a:pPr>
            <a:r>
              <a:t/>
            </a:r>
            <a:endParaRPr sz="1800">
              <a:solidFill>
                <a:schemeClr val="dk2"/>
              </a:solidFill>
            </a:endParaRPr>
          </a:p>
          <a:p>
            <a:pPr indent="0" lvl="0" marL="0" rtl="0" algn="ctr">
              <a:spcBef>
                <a:spcPts val="0"/>
              </a:spcBef>
              <a:spcAft>
                <a:spcPts val="0"/>
              </a:spcAft>
              <a:buNone/>
            </a:pPr>
            <a:r>
              <a:rPr lang="en" sz="1800">
                <a:solidFill>
                  <a:schemeClr val="dk2"/>
                </a:solidFill>
              </a:rPr>
              <a:t>Nothing sounds better to you than the buzz of cash. Right?</a:t>
            </a:r>
            <a:endParaRPr sz="1800">
              <a:solidFill>
                <a:schemeClr val="dk2"/>
              </a:solidFill>
            </a:endParaRPr>
          </a:p>
          <a:p>
            <a:pPr indent="0" lvl="0" marL="0" rtl="0" algn="ctr">
              <a:spcBef>
                <a:spcPts val="0"/>
              </a:spcBef>
              <a:spcAft>
                <a:spcPts val="0"/>
              </a:spcAft>
              <a:buNone/>
            </a:pPr>
            <a:r>
              <a:t/>
            </a:r>
            <a:endParaRPr sz="1800">
              <a:solidFill>
                <a:schemeClr val="dk2"/>
              </a:solidFill>
            </a:endParaRPr>
          </a:p>
          <a:p>
            <a:pPr indent="0" lvl="0" marL="0" rtl="0" algn="ctr">
              <a:spcBef>
                <a:spcPts val="0"/>
              </a:spcBef>
              <a:spcAft>
                <a:spcPts val="0"/>
              </a:spcAft>
              <a:buNone/>
            </a:pPr>
            <a:r>
              <a:rPr lang="en" sz="1800">
                <a:solidFill>
                  <a:schemeClr val="dk2"/>
                </a:solidFill>
              </a:rPr>
              <a:t>Ending #6</a:t>
            </a:r>
            <a:endParaRPr sz="1800">
              <a:solidFill>
                <a:schemeClr val="dk2"/>
              </a:solidFill>
            </a:endParaRPr>
          </a:p>
        </p:txBody>
      </p:sp>
      <p:sp>
        <p:nvSpPr>
          <p:cNvPr id="269" name="Google Shape;269;p32">
            <a:hlinkClick action="ppaction://hlinksldjump" r:id="rId6"/>
          </p:cNvPr>
          <p:cNvSpPr txBox="1"/>
          <p:nvPr/>
        </p:nvSpPr>
        <p:spPr>
          <a:xfrm>
            <a:off x="455375" y="392875"/>
            <a:ext cx="1820700" cy="12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This is Your achievement for this ending. Good luck!</a:t>
            </a:r>
            <a:endParaRPr sz="1800">
              <a:solidFill>
                <a:schemeClr val="dk2"/>
              </a:solidFill>
            </a:endParaRPr>
          </a:p>
        </p:txBody>
      </p:sp>
      <p:sp>
        <p:nvSpPr>
          <p:cNvPr id="270" name="Google Shape;270;p32">
            <a:hlinkClick action="ppaction://hlinksldjump" r:id="rId7"/>
          </p:cNvPr>
          <p:cNvSpPr txBox="1"/>
          <p:nvPr/>
        </p:nvSpPr>
        <p:spPr>
          <a:xfrm>
            <a:off x="455375" y="2631875"/>
            <a:ext cx="1820700" cy="44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rPr>
              <a:t>MeowCoin</a:t>
            </a:r>
            <a:endParaRPr sz="1800">
              <a:solidFill>
                <a:schemeClr val="dk2"/>
              </a:solidFill>
            </a:endParaRPr>
          </a:p>
        </p:txBody>
      </p:sp>
      <p:pic>
        <p:nvPicPr>
          <p:cNvPr id="271" name="Google Shape;271;p32">
            <a:hlinkClick action="ppaction://hlinksldjump" r:id="rId8"/>
          </p:cNvPr>
          <p:cNvPicPr preferRelativeResize="0"/>
          <p:nvPr/>
        </p:nvPicPr>
        <p:blipFill>
          <a:blip r:embed="rId9">
            <a:alphaModFix/>
          </a:blip>
          <a:stretch>
            <a:fillRect/>
          </a:stretch>
        </p:blipFill>
        <p:spPr>
          <a:xfrm>
            <a:off x="566150" y="1694688"/>
            <a:ext cx="937175" cy="937175"/>
          </a:xfrm>
          <a:prstGeom prst="rect">
            <a:avLst/>
          </a:prstGeom>
          <a:noFill/>
          <a:ln>
            <a:noFill/>
          </a:ln>
        </p:spPr>
      </p:pic>
      <p:pic>
        <p:nvPicPr>
          <p:cNvPr id="272" name="Google Shape;272;p32" title="Yolo - QuickSounds.com.mp3">
            <a:hlinkClick r:id="rId10"/>
          </p:cNvPr>
          <p:cNvPicPr preferRelativeResize="0"/>
          <p:nvPr/>
        </p:nvPicPr>
        <p:blipFill>
          <a:blip r:embed="rId11">
            <a:alphaModFix/>
          </a:blip>
          <a:stretch>
            <a:fillRect/>
          </a:stretch>
        </p:blipFill>
        <p:spPr>
          <a:xfrm>
            <a:off x="7910425" y="1601075"/>
            <a:ext cx="457200" cy="457200"/>
          </a:xfrm>
          <a:prstGeom prst="rect">
            <a:avLst/>
          </a:prstGeom>
          <a:noFill/>
          <a:ln>
            <a:noFill/>
          </a:ln>
        </p:spPr>
      </p:pic>
      <p:pic>
        <p:nvPicPr>
          <p:cNvPr id="273" name="Google Shape;273;p32">
            <a:hlinkClick action="ppaction://hlinksldjump" r:id="rId12"/>
          </p:cNvPr>
          <p:cNvPicPr preferRelativeResize="0"/>
          <p:nvPr/>
        </p:nvPicPr>
        <p:blipFill>
          <a:blip r:embed="rId13">
            <a:alphaModFix/>
          </a:blip>
          <a:stretch>
            <a:fillRect/>
          </a:stretch>
        </p:blipFill>
        <p:spPr>
          <a:xfrm>
            <a:off x="-67787" y="3574838"/>
            <a:ext cx="3609975" cy="1571625"/>
          </a:xfrm>
          <a:prstGeom prst="rect">
            <a:avLst/>
          </a:prstGeom>
          <a:noFill/>
          <a:ln>
            <a:noFill/>
          </a:ln>
        </p:spPr>
      </p:pic>
      <p:pic>
        <p:nvPicPr>
          <p:cNvPr id="274" name="Google Shape;274;p32">
            <a:hlinkClick action="ppaction://hlinksldjump" r:id="rId14"/>
          </p:cNvPr>
          <p:cNvPicPr preferRelativeResize="0"/>
          <p:nvPr/>
        </p:nvPicPr>
        <p:blipFill>
          <a:blip r:embed="rId15">
            <a:alphaModFix/>
          </a:blip>
          <a:stretch>
            <a:fillRect/>
          </a:stretch>
        </p:blipFill>
        <p:spPr>
          <a:xfrm>
            <a:off x="5101750" y="2631875"/>
            <a:ext cx="4133850" cy="2514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3"/>
          <p:cNvSpPr txBox="1"/>
          <p:nvPr>
            <p:ph idx="1" type="subTitle"/>
          </p:nvPr>
        </p:nvSpPr>
        <p:spPr>
          <a:xfrm>
            <a:off x="152400" y="12334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2"/>
                </a:solidFill>
              </a:rPr>
              <a:t>The noise you make takes away sleep for the being called human. People can't get a wink of sleep. Slowly to the heavens they begin to pray to whatever they can for peace and sleep</a:t>
            </a:r>
            <a:endParaRPr sz="1800">
              <a:solidFill>
                <a:schemeClr val="lt2"/>
              </a:solidFill>
            </a:endParaRPr>
          </a:p>
        </p:txBody>
      </p:sp>
      <p:pic>
        <p:nvPicPr>
          <p:cNvPr id="280" name="Google Shape;280;p33">
            <a:hlinkClick action="ppaction://hlinksldjump" r:id="rId3"/>
          </p:cNvPr>
          <p:cNvPicPr preferRelativeResize="0"/>
          <p:nvPr/>
        </p:nvPicPr>
        <p:blipFill>
          <a:blip r:embed="rId4">
            <a:alphaModFix/>
          </a:blip>
          <a:stretch>
            <a:fillRect/>
          </a:stretch>
        </p:blipFill>
        <p:spPr>
          <a:xfrm rot="9438935">
            <a:off x="591000" y="2996700"/>
            <a:ext cx="2546450" cy="2288498"/>
          </a:xfrm>
          <a:prstGeom prst="rect">
            <a:avLst/>
          </a:prstGeom>
          <a:noFill/>
          <a:ln>
            <a:noFill/>
          </a:ln>
        </p:spPr>
      </p:pic>
      <p:pic>
        <p:nvPicPr>
          <p:cNvPr id="281" name="Google Shape;281;p33">
            <a:hlinkClick action="ppaction://hlinksldjump" r:id="rId5"/>
          </p:cNvPr>
          <p:cNvPicPr preferRelativeResize="0"/>
          <p:nvPr/>
        </p:nvPicPr>
        <p:blipFill>
          <a:blip r:embed="rId4">
            <a:alphaModFix/>
          </a:blip>
          <a:stretch>
            <a:fillRect/>
          </a:stretch>
        </p:blipFill>
        <p:spPr>
          <a:xfrm flipH="1" rot="-9438935">
            <a:off x="5581500" y="2974250"/>
            <a:ext cx="2546450" cy="2288498"/>
          </a:xfrm>
          <a:prstGeom prst="rect">
            <a:avLst/>
          </a:prstGeom>
          <a:noFill/>
          <a:ln>
            <a:noFill/>
          </a:ln>
        </p:spPr>
      </p:pic>
      <p:sp>
        <p:nvSpPr>
          <p:cNvPr id="282" name="Google Shape;282;p33">
            <a:hlinkClick action="ppaction://hlinksldjump" r:id="rId6"/>
          </p:cNvPr>
          <p:cNvSpPr txBox="1"/>
          <p:nvPr/>
        </p:nvSpPr>
        <p:spPr>
          <a:xfrm>
            <a:off x="841600" y="3670675"/>
            <a:ext cx="1748700" cy="6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Start making a lot of noise</a:t>
            </a:r>
            <a:endParaRPr sz="1800">
              <a:solidFill>
                <a:schemeClr val="dk1"/>
              </a:solidFill>
            </a:endParaRPr>
          </a:p>
        </p:txBody>
      </p:sp>
      <p:sp>
        <p:nvSpPr>
          <p:cNvPr id="283" name="Google Shape;283;p33"/>
          <p:cNvSpPr txBox="1"/>
          <p:nvPr/>
        </p:nvSpPr>
        <p:spPr>
          <a:xfrm>
            <a:off x="5925400" y="3460425"/>
            <a:ext cx="2172600" cy="89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Whisper something bad to half of the   lives</a:t>
            </a:r>
            <a:endParaRPr sz="1800">
              <a:solidFill>
                <a:schemeClr val="dk1"/>
              </a:solidFill>
            </a:endParaRPr>
          </a:p>
        </p:txBody>
      </p:sp>
      <p:pic>
        <p:nvPicPr>
          <p:cNvPr id="284" name="Google Shape;284;p33" title="Geese Honk - QuickSounds.com.mp3">
            <a:hlinkClick r:id="rId7"/>
          </p:cNvPr>
          <p:cNvPicPr preferRelativeResize="0"/>
          <p:nvPr/>
        </p:nvPicPr>
        <p:blipFill>
          <a:blip r:embed="rId8">
            <a:alphaModFix/>
          </a:blip>
          <a:stretch>
            <a:fillRect/>
          </a:stretch>
        </p:blipFill>
        <p:spPr>
          <a:xfrm>
            <a:off x="152400" y="776275"/>
            <a:ext cx="457200" cy="457200"/>
          </a:xfrm>
          <a:prstGeom prst="rect">
            <a:avLst/>
          </a:prstGeom>
          <a:noFill/>
          <a:ln>
            <a:noFill/>
          </a:ln>
        </p:spPr>
      </p:pic>
      <p:pic>
        <p:nvPicPr>
          <p:cNvPr id="285" name="Google Shape;285;p33" title="Demon Honk - QuickSounds.com(1).mp3">
            <a:hlinkClick r:id="rId9"/>
          </p:cNvPr>
          <p:cNvPicPr preferRelativeResize="0"/>
          <p:nvPr/>
        </p:nvPicPr>
        <p:blipFill>
          <a:blip r:embed="rId8">
            <a:alphaModFix/>
          </a:blip>
          <a:stretch>
            <a:fillRect/>
          </a:stretch>
        </p:blipFill>
        <p:spPr>
          <a:xfrm>
            <a:off x="754300" y="776275"/>
            <a:ext cx="457200" cy="457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34">
            <a:hlinkClick action="ppaction://hlinksldjump" r:id="rId3"/>
          </p:cNvPr>
          <p:cNvPicPr preferRelativeResize="0"/>
          <p:nvPr/>
        </p:nvPicPr>
        <p:blipFill rotWithShape="1">
          <a:blip r:embed="rId4">
            <a:alphaModFix/>
          </a:blip>
          <a:srcRect b="0" l="1950" r="1950" t="0"/>
          <a:stretch/>
        </p:blipFill>
        <p:spPr>
          <a:xfrm flipH="1" rot="10800000">
            <a:off x="2144625" y="392876"/>
            <a:ext cx="5613400" cy="5044799"/>
          </a:xfrm>
          <a:prstGeom prst="rect">
            <a:avLst/>
          </a:prstGeom>
          <a:noFill/>
          <a:ln>
            <a:noFill/>
          </a:ln>
        </p:spPr>
      </p:pic>
      <p:sp>
        <p:nvSpPr>
          <p:cNvPr id="291" name="Google Shape;291;p34">
            <a:hlinkClick action="ppaction://hlinksldjump" r:id="rId5"/>
          </p:cNvPr>
          <p:cNvSpPr txBox="1"/>
          <p:nvPr/>
        </p:nvSpPr>
        <p:spPr>
          <a:xfrm>
            <a:off x="2779625" y="1441500"/>
            <a:ext cx="4241700" cy="30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You send a message to all living creatures: </a:t>
            </a:r>
            <a:endParaRPr sz="1800">
              <a:solidFill>
                <a:schemeClr val="dk2"/>
              </a:solidFill>
            </a:endParaRPr>
          </a:p>
          <a:p>
            <a:pPr indent="0" lvl="0" marL="0" rtl="0" algn="ctr">
              <a:spcBef>
                <a:spcPts val="0"/>
              </a:spcBef>
              <a:spcAft>
                <a:spcPts val="0"/>
              </a:spcAft>
              <a:buNone/>
            </a:pPr>
            <a:r>
              <a:t/>
            </a:r>
            <a:endParaRPr sz="1800">
              <a:solidFill>
                <a:schemeClr val="dk2"/>
              </a:solidFill>
            </a:endParaRPr>
          </a:p>
          <a:p>
            <a:pPr indent="0" lvl="0" marL="0" rtl="0" algn="ctr">
              <a:spcBef>
                <a:spcPts val="0"/>
              </a:spcBef>
              <a:spcAft>
                <a:spcPts val="0"/>
              </a:spcAft>
              <a:buNone/>
            </a:pPr>
            <a:r>
              <a:rPr lang="en" sz="1800">
                <a:solidFill>
                  <a:schemeClr val="dk2"/>
                </a:solidFill>
              </a:rPr>
              <a:t>“you were right. Only your faith makes sense and others were wrong. You have all my support. I want you to weed out the heretics. </a:t>
            </a:r>
            <a:endParaRPr sz="1800">
              <a:solidFill>
                <a:schemeClr val="dk2"/>
              </a:solidFill>
            </a:endParaRPr>
          </a:p>
          <a:p>
            <a:pPr indent="0" lvl="0" marL="0" rtl="0" algn="ctr">
              <a:spcBef>
                <a:spcPts val="0"/>
              </a:spcBef>
              <a:spcAft>
                <a:spcPts val="0"/>
              </a:spcAft>
              <a:buNone/>
            </a:pPr>
            <a:r>
              <a:rPr lang="en" sz="1800">
                <a:solidFill>
                  <a:schemeClr val="dk2"/>
                </a:solidFill>
              </a:rPr>
              <a:t>Go on a crusade in my name!”</a:t>
            </a:r>
            <a:endParaRPr sz="1800">
              <a:solidFill>
                <a:schemeClr val="dk2"/>
              </a:solidFill>
            </a:endParaRPr>
          </a:p>
          <a:p>
            <a:pPr indent="0" lvl="0" marL="0" rtl="0" algn="just">
              <a:spcBef>
                <a:spcPts val="0"/>
              </a:spcBef>
              <a:spcAft>
                <a:spcPts val="0"/>
              </a:spcAft>
              <a:buNone/>
            </a:pPr>
            <a:r>
              <a:t/>
            </a:r>
            <a:endParaRPr sz="1800">
              <a:solidFill>
                <a:schemeClr val="dk2"/>
              </a:solidFill>
            </a:endParaRPr>
          </a:p>
          <a:p>
            <a:pPr indent="0" lvl="0" marL="0" rtl="0" algn="ctr">
              <a:spcBef>
                <a:spcPts val="0"/>
              </a:spcBef>
              <a:spcAft>
                <a:spcPts val="0"/>
              </a:spcAft>
              <a:buNone/>
            </a:pPr>
            <a:r>
              <a:rPr lang="en" sz="1800">
                <a:solidFill>
                  <a:schemeClr val="dk2"/>
                </a:solidFill>
              </a:rPr>
              <a:t>Ending #4</a:t>
            </a:r>
            <a:endParaRPr sz="1800">
              <a:solidFill>
                <a:schemeClr val="dk2"/>
              </a:solidFill>
            </a:endParaRPr>
          </a:p>
        </p:txBody>
      </p:sp>
      <p:pic>
        <p:nvPicPr>
          <p:cNvPr id="292" name="Google Shape;292;p34">
            <a:hlinkClick action="ppaction://hlinksldjump" r:id="rId6"/>
          </p:cNvPr>
          <p:cNvPicPr preferRelativeResize="0"/>
          <p:nvPr/>
        </p:nvPicPr>
        <p:blipFill>
          <a:blip r:embed="rId7">
            <a:alphaModFix/>
          </a:blip>
          <a:stretch>
            <a:fillRect/>
          </a:stretch>
        </p:blipFill>
        <p:spPr>
          <a:xfrm>
            <a:off x="388775" y="2308400"/>
            <a:ext cx="1504901" cy="1275652"/>
          </a:xfrm>
          <a:prstGeom prst="rect">
            <a:avLst/>
          </a:prstGeom>
          <a:noFill/>
          <a:ln>
            <a:noFill/>
          </a:ln>
        </p:spPr>
      </p:pic>
      <p:sp>
        <p:nvSpPr>
          <p:cNvPr id="293" name="Google Shape;293;p34">
            <a:hlinkClick action="ppaction://hlinksldjump" r:id="rId8"/>
          </p:cNvPr>
          <p:cNvSpPr txBox="1"/>
          <p:nvPr/>
        </p:nvSpPr>
        <p:spPr>
          <a:xfrm>
            <a:off x="466750" y="1189250"/>
            <a:ext cx="1820700" cy="12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This is Your achievement for this ending. Good luck!</a:t>
            </a:r>
            <a:endParaRPr sz="1800">
              <a:solidFill>
                <a:schemeClr val="dk2"/>
              </a:solidFill>
            </a:endParaRPr>
          </a:p>
        </p:txBody>
      </p:sp>
      <p:sp>
        <p:nvSpPr>
          <p:cNvPr id="294" name="Google Shape;294;p34">
            <a:hlinkClick action="ppaction://hlinksldjump" r:id="rId9"/>
          </p:cNvPr>
          <p:cNvSpPr txBox="1"/>
          <p:nvPr/>
        </p:nvSpPr>
        <p:spPr>
          <a:xfrm>
            <a:off x="532075" y="3508450"/>
            <a:ext cx="1820700" cy="44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rPr>
              <a:t>Deus Vult</a:t>
            </a:r>
            <a:endParaRPr sz="1800">
              <a:solidFill>
                <a:schemeClr val="dk2"/>
              </a:solidFill>
            </a:endParaRPr>
          </a:p>
        </p:txBody>
      </p:sp>
      <p:pic>
        <p:nvPicPr>
          <p:cNvPr id="295" name="Google Shape;295;p34" title="Military Battle Medieval - QuickSounds.com.mp3">
            <a:hlinkClick r:id="rId10"/>
          </p:cNvPr>
          <p:cNvPicPr preferRelativeResize="0"/>
          <p:nvPr/>
        </p:nvPicPr>
        <p:blipFill>
          <a:blip r:embed="rId11">
            <a:alphaModFix/>
          </a:blip>
          <a:stretch>
            <a:fillRect/>
          </a:stretch>
        </p:blipFill>
        <p:spPr>
          <a:xfrm>
            <a:off x="8269425" y="208300"/>
            <a:ext cx="457200" cy="457200"/>
          </a:xfrm>
          <a:prstGeom prst="rect">
            <a:avLst/>
          </a:prstGeom>
          <a:noFill/>
          <a:ln>
            <a:noFill/>
          </a:ln>
        </p:spPr>
      </p:pic>
      <p:pic>
        <p:nvPicPr>
          <p:cNvPr id="296" name="Google Shape;296;p34">
            <a:hlinkClick action="ppaction://hlinksldjump" r:id="rId12"/>
          </p:cNvPr>
          <p:cNvPicPr preferRelativeResize="0"/>
          <p:nvPr/>
        </p:nvPicPr>
        <p:blipFill>
          <a:blip r:embed="rId13">
            <a:alphaModFix/>
          </a:blip>
          <a:stretch>
            <a:fillRect/>
          </a:stretch>
        </p:blipFill>
        <p:spPr>
          <a:xfrm>
            <a:off x="7171100" y="3212475"/>
            <a:ext cx="1423300" cy="1423300"/>
          </a:xfrm>
          <a:prstGeom prst="rect">
            <a:avLst/>
          </a:prstGeom>
          <a:noFill/>
          <a:ln>
            <a:noFill/>
          </a:ln>
        </p:spPr>
      </p:pic>
      <p:pic>
        <p:nvPicPr>
          <p:cNvPr id="297" name="Google Shape;297;p34">
            <a:hlinkClick action="ppaction://hlinksldjump" r:id="rId14"/>
          </p:cNvPr>
          <p:cNvPicPr preferRelativeResize="0"/>
          <p:nvPr/>
        </p:nvPicPr>
        <p:blipFill>
          <a:blip r:embed="rId15">
            <a:alphaModFix/>
          </a:blip>
          <a:stretch>
            <a:fillRect/>
          </a:stretch>
        </p:blipFill>
        <p:spPr>
          <a:xfrm rot="6649954">
            <a:off x="1861020" y="3844996"/>
            <a:ext cx="1133937" cy="1133937"/>
          </a:xfrm>
          <a:prstGeom prst="rect">
            <a:avLst/>
          </a:prstGeom>
          <a:noFill/>
          <a:ln>
            <a:noFill/>
          </a:ln>
        </p:spPr>
      </p:pic>
      <p:pic>
        <p:nvPicPr>
          <p:cNvPr id="298" name="Google Shape;298;p34">
            <a:hlinkClick action="ppaction://hlinksldjump" r:id="rId16"/>
          </p:cNvPr>
          <p:cNvPicPr preferRelativeResize="0"/>
          <p:nvPr/>
        </p:nvPicPr>
        <p:blipFill>
          <a:blip r:embed="rId17">
            <a:alphaModFix/>
          </a:blip>
          <a:stretch>
            <a:fillRect/>
          </a:stretch>
        </p:blipFill>
        <p:spPr>
          <a:xfrm rot="4847936">
            <a:off x="6877835" y="499766"/>
            <a:ext cx="1454081" cy="14541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35">
            <a:hlinkClick action="ppaction://hlinksldjump" r:id="rId3"/>
          </p:cNvPr>
          <p:cNvPicPr preferRelativeResize="0"/>
          <p:nvPr/>
        </p:nvPicPr>
        <p:blipFill rotWithShape="1">
          <a:blip r:embed="rId4">
            <a:alphaModFix/>
          </a:blip>
          <a:srcRect b="0" l="1950" r="1950" t="0"/>
          <a:stretch/>
        </p:blipFill>
        <p:spPr>
          <a:xfrm flipH="1" rot="10800000">
            <a:off x="2144625" y="392876"/>
            <a:ext cx="5613400" cy="5044799"/>
          </a:xfrm>
          <a:prstGeom prst="rect">
            <a:avLst/>
          </a:prstGeom>
          <a:noFill/>
          <a:ln>
            <a:noFill/>
          </a:ln>
        </p:spPr>
      </p:pic>
      <p:sp>
        <p:nvSpPr>
          <p:cNvPr id="304" name="Google Shape;304;p35">
            <a:hlinkClick action="ppaction://hlinksldjump" r:id="rId5"/>
          </p:cNvPr>
          <p:cNvSpPr txBox="1"/>
          <p:nvPr/>
        </p:nvSpPr>
        <p:spPr>
          <a:xfrm>
            <a:off x="2779625" y="1441500"/>
            <a:ext cx="4241700" cy="3035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800">
                <a:solidFill>
                  <a:schemeClr val="dk2"/>
                </a:solidFill>
              </a:rPr>
              <a:t>Your loud voice carries over mountains, forests and valleys. No one is able to find you. No one is able to silence you. You watch as these strange two-legged creatures lie down on the ground and don't get up again. Now it's time for you to create something new. Preferably in your own image. You begin to stick a new life out of clay.</a:t>
            </a:r>
            <a:endParaRPr sz="1800">
              <a:solidFill>
                <a:schemeClr val="dk2"/>
              </a:solidFill>
            </a:endParaRPr>
          </a:p>
          <a:p>
            <a:pPr indent="0" lvl="0" marL="0" rtl="0" algn="just">
              <a:spcBef>
                <a:spcPts val="0"/>
              </a:spcBef>
              <a:spcAft>
                <a:spcPts val="0"/>
              </a:spcAft>
              <a:buNone/>
            </a:pPr>
            <a:r>
              <a:t/>
            </a:r>
            <a:endParaRPr sz="1800">
              <a:solidFill>
                <a:schemeClr val="dk2"/>
              </a:solidFill>
            </a:endParaRPr>
          </a:p>
          <a:p>
            <a:pPr indent="0" lvl="0" marL="0" rtl="0" algn="ctr">
              <a:spcBef>
                <a:spcPts val="0"/>
              </a:spcBef>
              <a:spcAft>
                <a:spcPts val="0"/>
              </a:spcAft>
              <a:buNone/>
            </a:pPr>
            <a:r>
              <a:rPr lang="en" sz="1800">
                <a:solidFill>
                  <a:schemeClr val="dk2"/>
                </a:solidFill>
              </a:rPr>
              <a:t>Ending #3</a:t>
            </a:r>
            <a:endParaRPr sz="1800">
              <a:solidFill>
                <a:schemeClr val="dk2"/>
              </a:solidFill>
            </a:endParaRPr>
          </a:p>
        </p:txBody>
      </p:sp>
      <p:sp>
        <p:nvSpPr>
          <p:cNvPr id="305" name="Google Shape;305;p35">
            <a:hlinkClick action="ppaction://hlinksldjump" r:id="rId6"/>
          </p:cNvPr>
          <p:cNvSpPr txBox="1"/>
          <p:nvPr/>
        </p:nvSpPr>
        <p:spPr>
          <a:xfrm>
            <a:off x="620000" y="1118075"/>
            <a:ext cx="1820700" cy="12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This is Your achievement for this ending. Good luck!</a:t>
            </a:r>
            <a:endParaRPr sz="1800">
              <a:solidFill>
                <a:schemeClr val="dk2"/>
              </a:solidFill>
            </a:endParaRPr>
          </a:p>
        </p:txBody>
      </p:sp>
      <p:sp>
        <p:nvSpPr>
          <p:cNvPr id="306" name="Google Shape;306;p35">
            <a:hlinkClick action="ppaction://hlinksldjump" r:id="rId7"/>
          </p:cNvPr>
          <p:cNvSpPr txBox="1"/>
          <p:nvPr/>
        </p:nvSpPr>
        <p:spPr>
          <a:xfrm>
            <a:off x="542025" y="3579625"/>
            <a:ext cx="1820700" cy="44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rPr>
              <a:t>HONKalypse</a:t>
            </a:r>
            <a:endParaRPr sz="1800">
              <a:solidFill>
                <a:schemeClr val="dk2"/>
              </a:solidFill>
            </a:endParaRPr>
          </a:p>
        </p:txBody>
      </p:sp>
      <p:pic>
        <p:nvPicPr>
          <p:cNvPr id="307" name="Google Shape;307;p35">
            <a:hlinkClick action="ppaction://hlinksldjump" r:id="rId8"/>
          </p:cNvPr>
          <p:cNvPicPr preferRelativeResize="0"/>
          <p:nvPr/>
        </p:nvPicPr>
        <p:blipFill rotWithShape="1">
          <a:blip r:embed="rId9">
            <a:alphaModFix/>
          </a:blip>
          <a:srcRect b="0" l="0" r="0" t="0"/>
          <a:stretch/>
        </p:blipFill>
        <p:spPr>
          <a:xfrm>
            <a:off x="915625" y="2339675"/>
            <a:ext cx="904875" cy="1123950"/>
          </a:xfrm>
          <a:prstGeom prst="rect">
            <a:avLst/>
          </a:prstGeom>
          <a:noFill/>
          <a:ln>
            <a:noFill/>
          </a:ln>
        </p:spPr>
      </p:pic>
      <p:pic>
        <p:nvPicPr>
          <p:cNvPr id="308" name="Google Shape;308;p35" title="Dying Breath Male - QuickSounds.com.mp3">
            <a:hlinkClick r:id="rId10"/>
          </p:cNvPr>
          <p:cNvPicPr preferRelativeResize="0"/>
          <p:nvPr/>
        </p:nvPicPr>
        <p:blipFill>
          <a:blip r:embed="rId11">
            <a:alphaModFix/>
          </a:blip>
          <a:stretch>
            <a:fillRect/>
          </a:stretch>
        </p:blipFill>
        <p:spPr>
          <a:xfrm>
            <a:off x="7910425" y="1175625"/>
            <a:ext cx="457200" cy="457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36">
            <a:hlinkClick action="ppaction://hlinksldjump" r:id="rId3"/>
          </p:cNvPr>
          <p:cNvPicPr preferRelativeResize="0"/>
          <p:nvPr/>
        </p:nvPicPr>
        <p:blipFill rotWithShape="1">
          <a:blip r:embed="rId4">
            <a:alphaModFix/>
          </a:blip>
          <a:srcRect b="0" l="1950" r="1950" t="0"/>
          <a:stretch/>
        </p:blipFill>
        <p:spPr>
          <a:xfrm flipH="1" rot="10800000">
            <a:off x="1765300" y="-70724"/>
            <a:ext cx="5613400" cy="5044799"/>
          </a:xfrm>
          <a:prstGeom prst="rect">
            <a:avLst/>
          </a:prstGeom>
          <a:noFill/>
          <a:ln>
            <a:noFill/>
          </a:ln>
        </p:spPr>
      </p:pic>
      <p:sp>
        <p:nvSpPr>
          <p:cNvPr id="314" name="Google Shape;314;p36">
            <a:hlinkClick action="ppaction://hlinksldjump" r:id="rId5"/>
          </p:cNvPr>
          <p:cNvSpPr txBox="1"/>
          <p:nvPr/>
        </p:nvSpPr>
        <p:spPr>
          <a:xfrm>
            <a:off x="2400300" y="977900"/>
            <a:ext cx="4241700" cy="3035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800">
                <a:solidFill>
                  <a:schemeClr val="dk2"/>
                </a:solidFill>
              </a:rPr>
              <a:t>Oh, what a wonderful existence I am. I can look at myself in the reflection of the water indefinitely. Just me and my reflection. Forever. A reflection that only the stars and the moon will remember, as long as they exist in this darkness.</a:t>
            </a:r>
            <a:endParaRPr sz="1800">
              <a:solidFill>
                <a:schemeClr val="dk2"/>
              </a:solidFill>
            </a:endParaRPr>
          </a:p>
          <a:p>
            <a:pPr indent="0" lvl="0" marL="0" rtl="0" algn="just">
              <a:spcBef>
                <a:spcPts val="0"/>
              </a:spcBef>
              <a:spcAft>
                <a:spcPts val="0"/>
              </a:spcAft>
              <a:buNone/>
            </a:pPr>
            <a:r>
              <a:rPr lang="en" sz="1800">
                <a:solidFill>
                  <a:schemeClr val="dk2"/>
                </a:solidFill>
              </a:rPr>
              <a:t>You freeze in time watching yourself in the sheet of water. How you look is in a class of its own</a:t>
            </a:r>
            <a:endParaRPr sz="1800">
              <a:solidFill>
                <a:schemeClr val="dk2"/>
              </a:solidFill>
            </a:endParaRPr>
          </a:p>
          <a:p>
            <a:pPr indent="0" lvl="0" marL="0" rtl="0" algn="just">
              <a:spcBef>
                <a:spcPts val="0"/>
              </a:spcBef>
              <a:spcAft>
                <a:spcPts val="0"/>
              </a:spcAft>
              <a:buNone/>
            </a:pPr>
            <a:r>
              <a:t/>
            </a:r>
            <a:endParaRPr sz="1800">
              <a:solidFill>
                <a:schemeClr val="dk2"/>
              </a:solidFill>
            </a:endParaRPr>
          </a:p>
          <a:p>
            <a:pPr indent="0" lvl="0" marL="0" rtl="0" algn="ctr">
              <a:spcBef>
                <a:spcPts val="0"/>
              </a:spcBef>
              <a:spcAft>
                <a:spcPts val="0"/>
              </a:spcAft>
              <a:buNone/>
            </a:pPr>
            <a:r>
              <a:rPr lang="en" sz="1800">
                <a:solidFill>
                  <a:schemeClr val="dk2"/>
                </a:solidFill>
              </a:rPr>
              <a:t>Ending #2</a:t>
            </a:r>
            <a:endParaRPr sz="1800">
              <a:solidFill>
                <a:schemeClr val="dk2"/>
              </a:solidFill>
            </a:endParaRPr>
          </a:p>
        </p:txBody>
      </p:sp>
      <p:pic>
        <p:nvPicPr>
          <p:cNvPr id="315" name="Google Shape;315;p36">
            <a:hlinkClick action="ppaction://hlinksldjump" r:id="rId6"/>
          </p:cNvPr>
          <p:cNvPicPr preferRelativeResize="0"/>
          <p:nvPr/>
        </p:nvPicPr>
        <p:blipFill>
          <a:blip r:embed="rId7">
            <a:alphaModFix/>
          </a:blip>
          <a:stretch>
            <a:fillRect/>
          </a:stretch>
        </p:blipFill>
        <p:spPr>
          <a:xfrm>
            <a:off x="658125" y="2771350"/>
            <a:ext cx="904875" cy="1123950"/>
          </a:xfrm>
          <a:prstGeom prst="rect">
            <a:avLst/>
          </a:prstGeom>
          <a:noFill/>
          <a:ln>
            <a:noFill/>
          </a:ln>
        </p:spPr>
      </p:pic>
      <p:sp>
        <p:nvSpPr>
          <p:cNvPr id="316" name="Google Shape;316;p36">
            <a:hlinkClick action="ppaction://hlinksldjump" r:id="rId8"/>
          </p:cNvPr>
          <p:cNvSpPr txBox="1"/>
          <p:nvPr/>
        </p:nvSpPr>
        <p:spPr>
          <a:xfrm>
            <a:off x="354050" y="1366300"/>
            <a:ext cx="1820700" cy="12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This is Your </a:t>
            </a:r>
            <a:r>
              <a:rPr lang="en" sz="1800">
                <a:solidFill>
                  <a:schemeClr val="dk2"/>
                </a:solidFill>
              </a:rPr>
              <a:t>achievement</a:t>
            </a:r>
            <a:r>
              <a:rPr lang="en" sz="1800">
                <a:solidFill>
                  <a:schemeClr val="dk2"/>
                </a:solidFill>
              </a:rPr>
              <a:t> for this ending. Good luck!</a:t>
            </a:r>
            <a:endParaRPr sz="1800">
              <a:solidFill>
                <a:schemeClr val="dk2"/>
              </a:solidFill>
            </a:endParaRPr>
          </a:p>
        </p:txBody>
      </p:sp>
      <p:sp>
        <p:nvSpPr>
          <p:cNvPr id="317" name="Google Shape;317;p36">
            <a:hlinkClick action="ppaction://hlinksldjump" r:id="rId9"/>
          </p:cNvPr>
          <p:cNvSpPr txBox="1"/>
          <p:nvPr/>
        </p:nvSpPr>
        <p:spPr>
          <a:xfrm>
            <a:off x="276075" y="3827850"/>
            <a:ext cx="1820700" cy="44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rPr>
              <a:t>Narcissist duck</a:t>
            </a:r>
            <a:endParaRPr sz="1800">
              <a:solidFill>
                <a:schemeClr val="dk2"/>
              </a:solidFill>
            </a:endParaRPr>
          </a:p>
        </p:txBody>
      </p:sp>
      <p:pic>
        <p:nvPicPr>
          <p:cNvPr id="318" name="Google Shape;318;p36" title="Yodeling Kid - QuickSounds.com.mp3">
            <a:hlinkClick r:id="rId10"/>
          </p:cNvPr>
          <p:cNvPicPr preferRelativeResize="0"/>
          <p:nvPr/>
        </p:nvPicPr>
        <p:blipFill>
          <a:blip r:embed="rId11">
            <a:alphaModFix/>
          </a:blip>
          <a:stretch>
            <a:fillRect/>
          </a:stretch>
        </p:blipFill>
        <p:spPr>
          <a:xfrm>
            <a:off x="7531100" y="152400"/>
            <a:ext cx="457200" cy="457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7"/>
          <p:cNvSpPr txBox="1"/>
          <p:nvPr>
            <p:ph idx="1" type="subTitle"/>
          </p:nvPr>
        </p:nvSpPr>
        <p:spPr>
          <a:xfrm>
            <a:off x="106100" y="622525"/>
            <a:ext cx="8520600" cy="181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t>Sometimes when something different is chosen on the path of life, then the result changes a bit... And sometimes we still land in one place</a:t>
            </a:r>
            <a:endParaRPr sz="1800"/>
          </a:p>
          <a:p>
            <a:pPr indent="0" lvl="0" marL="0" rtl="0" algn="ctr">
              <a:spcBef>
                <a:spcPts val="0"/>
              </a:spcBef>
              <a:spcAft>
                <a:spcPts val="0"/>
              </a:spcAft>
              <a:buClr>
                <a:schemeClr val="dk1"/>
              </a:buClr>
              <a:buSzPts val="1100"/>
              <a:buFont typeface="Arial"/>
              <a:buNone/>
            </a:pPr>
            <a:r>
              <a:t/>
            </a:r>
            <a:endParaRPr sz="1800"/>
          </a:p>
          <a:p>
            <a:pPr indent="0" lvl="0" marL="0" rtl="0" algn="ctr">
              <a:spcBef>
                <a:spcPts val="0"/>
              </a:spcBef>
              <a:spcAft>
                <a:spcPts val="0"/>
              </a:spcAft>
              <a:buNone/>
            </a:pPr>
            <a:r>
              <a:rPr lang="en" sz="1800">
                <a:solidFill>
                  <a:schemeClr val="lt1"/>
                </a:solidFill>
              </a:rPr>
              <a:t>Thank you for playing</a:t>
            </a:r>
            <a:endParaRPr sz="1800">
              <a:solidFill>
                <a:schemeClr val="lt1"/>
              </a:solidFill>
            </a:endParaRPr>
          </a:p>
          <a:p>
            <a:pPr indent="0" lvl="0" marL="0" rtl="0" algn="ctr">
              <a:spcBef>
                <a:spcPts val="0"/>
              </a:spcBef>
              <a:spcAft>
                <a:spcPts val="0"/>
              </a:spcAft>
              <a:buNone/>
            </a:pPr>
            <a:r>
              <a:t/>
            </a:r>
            <a:endParaRPr sz="1800"/>
          </a:p>
          <a:p>
            <a:pPr indent="0" lvl="0" marL="0" rtl="0" algn="ctr">
              <a:spcBef>
                <a:spcPts val="0"/>
              </a:spcBef>
              <a:spcAft>
                <a:spcPts val="0"/>
              </a:spcAft>
              <a:buNone/>
            </a:pPr>
            <a:r>
              <a:rPr lang="en" sz="1800"/>
              <a:t>Hmm… This portal looks strange. Maybe I need look closer?</a:t>
            </a:r>
            <a:endParaRPr sz="1800"/>
          </a:p>
        </p:txBody>
      </p:sp>
      <p:pic>
        <p:nvPicPr>
          <p:cNvPr id="324" name="Google Shape;324;p37">
            <a:hlinkClick action="ppaction://hlinksldjump" r:id="rId3"/>
          </p:cNvPr>
          <p:cNvPicPr preferRelativeResize="0"/>
          <p:nvPr/>
        </p:nvPicPr>
        <p:blipFill>
          <a:blip r:embed="rId4">
            <a:alphaModFix/>
          </a:blip>
          <a:stretch>
            <a:fillRect/>
          </a:stretch>
        </p:blipFill>
        <p:spPr>
          <a:xfrm>
            <a:off x="3442463" y="3005350"/>
            <a:ext cx="2259075" cy="2259075"/>
          </a:xfrm>
          <a:prstGeom prst="rect">
            <a:avLst/>
          </a:prstGeom>
          <a:noFill/>
          <a:ln>
            <a:noFill/>
          </a:ln>
        </p:spPr>
      </p:pic>
      <p:pic>
        <p:nvPicPr>
          <p:cNvPr id="325" name="Google Shape;325;p37">
            <a:hlinkClick action="ppaction://hlinksldjump" r:id="rId5"/>
          </p:cNvPr>
          <p:cNvPicPr preferRelativeResize="0"/>
          <p:nvPr/>
        </p:nvPicPr>
        <p:blipFill>
          <a:blip r:embed="rId6">
            <a:alphaModFix/>
          </a:blip>
          <a:stretch>
            <a:fillRect/>
          </a:stretch>
        </p:blipFill>
        <p:spPr>
          <a:xfrm>
            <a:off x="4016988" y="3568950"/>
            <a:ext cx="1155725" cy="1155725"/>
          </a:xfrm>
          <a:prstGeom prst="rect">
            <a:avLst/>
          </a:prstGeom>
          <a:noFill/>
          <a:ln>
            <a:noFill/>
          </a:ln>
        </p:spPr>
      </p:pic>
      <p:pic>
        <p:nvPicPr>
          <p:cNvPr id="326" name="Google Shape;326;p37">
            <a:hlinkClick action="ppaction://hlinksldjump" r:id="rId7"/>
          </p:cNvPr>
          <p:cNvPicPr preferRelativeResize="0"/>
          <p:nvPr/>
        </p:nvPicPr>
        <p:blipFill>
          <a:blip r:embed="rId8">
            <a:alphaModFix/>
          </a:blip>
          <a:stretch>
            <a:fillRect/>
          </a:stretch>
        </p:blipFill>
        <p:spPr>
          <a:xfrm flipH="1" rot="-9438935">
            <a:off x="163075" y="3314887"/>
            <a:ext cx="2546450" cy="2288498"/>
          </a:xfrm>
          <a:prstGeom prst="rect">
            <a:avLst/>
          </a:prstGeom>
          <a:noFill/>
          <a:ln>
            <a:noFill/>
          </a:ln>
        </p:spPr>
      </p:pic>
      <p:sp>
        <p:nvSpPr>
          <p:cNvPr id="327" name="Google Shape;327;p37">
            <a:hlinkClick action="ppaction://hlinksldjump" r:id="rId9"/>
          </p:cNvPr>
          <p:cNvSpPr txBox="1"/>
          <p:nvPr/>
        </p:nvSpPr>
        <p:spPr>
          <a:xfrm>
            <a:off x="621900" y="3951713"/>
            <a:ext cx="17688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rPr>
              <a:t>Bibliography?</a:t>
            </a:r>
            <a:endParaRPr sz="1800">
              <a:solidFill>
                <a:schemeClr val="dk1"/>
              </a:solidFill>
            </a:endParaRPr>
          </a:p>
          <a:p>
            <a:pPr indent="0" lvl="0" marL="0" rtl="0" algn="ctr">
              <a:spcBef>
                <a:spcPts val="0"/>
              </a:spcBef>
              <a:spcAft>
                <a:spcPts val="0"/>
              </a:spcAft>
              <a:buNone/>
            </a:pPr>
            <a:r>
              <a:rPr lang="en" sz="1800">
                <a:solidFill>
                  <a:schemeClr val="dk1"/>
                </a:solidFill>
              </a:rPr>
              <a:t>Here</a:t>
            </a:r>
            <a:endParaRPr sz="1800">
              <a:solidFill>
                <a:schemeClr val="dk1"/>
              </a:solidFill>
            </a:endParaRPr>
          </a:p>
        </p:txBody>
      </p:sp>
      <p:pic>
        <p:nvPicPr>
          <p:cNvPr id="328" name="Google Shape;328;p37" title="heal.mp3">
            <a:hlinkClick r:id="rId10"/>
          </p:cNvPr>
          <p:cNvPicPr preferRelativeResize="0"/>
          <p:nvPr/>
        </p:nvPicPr>
        <p:blipFill>
          <a:blip r:embed="rId11">
            <a:alphaModFix/>
          </a:blip>
          <a:stretch>
            <a:fillRect/>
          </a:stretch>
        </p:blipFill>
        <p:spPr>
          <a:xfrm>
            <a:off x="7555612" y="2571750"/>
            <a:ext cx="457200" cy="457200"/>
          </a:xfrm>
          <a:prstGeom prst="rect">
            <a:avLst/>
          </a:prstGeom>
          <a:noFill/>
          <a:ln>
            <a:noFill/>
          </a:ln>
        </p:spPr>
      </p:pic>
      <p:sp>
        <p:nvSpPr>
          <p:cNvPr id="329" name="Google Shape;329;p37">
            <a:hlinkClick action="ppaction://hlinksldjump" r:id="rId12"/>
          </p:cNvPr>
          <p:cNvSpPr txBox="1"/>
          <p:nvPr/>
        </p:nvSpPr>
        <p:spPr>
          <a:xfrm>
            <a:off x="3353775" y="2856500"/>
            <a:ext cx="3185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FFFF00"/>
                </a:solidFill>
              </a:rPr>
              <a:t>Restart </a:t>
            </a:r>
            <a:r>
              <a:rPr lang="en" sz="3000">
                <a:solidFill>
                  <a:srgbClr val="F6B26B"/>
                </a:solidFill>
              </a:rPr>
              <a:t>game</a:t>
            </a:r>
            <a:endParaRPr sz="3000">
              <a:solidFill>
                <a:srgbClr val="F6B26B"/>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8"/>
          <p:cNvSpPr txBox="1"/>
          <p:nvPr/>
        </p:nvSpPr>
        <p:spPr>
          <a:xfrm>
            <a:off x="311650" y="1964225"/>
            <a:ext cx="44352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Bibliografy</a:t>
            </a:r>
            <a:endParaRPr sz="1800">
              <a:solidFill>
                <a:schemeClr val="dk2"/>
              </a:solidFill>
            </a:endParaRPr>
          </a:p>
          <a:p>
            <a:pPr indent="0" lvl="0" marL="0" rtl="0" algn="ctr">
              <a:spcBef>
                <a:spcPts val="0"/>
              </a:spcBef>
              <a:spcAft>
                <a:spcPts val="0"/>
              </a:spcAft>
              <a:buNone/>
            </a:pPr>
            <a:r>
              <a:rPr lang="en" sz="1800">
                <a:solidFill>
                  <a:schemeClr val="dk2"/>
                </a:solidFill>
              </a:rPr>
              <a:t>Music and sfx: https://quicksounds.com/</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335" name="Google Shape;335;p38"/>
          <p:cNvSpPr txBox="1"/>
          <p:nvPr/>
        </p:nvSpPr>
        <p:spPr>
          <a:xfrm>
            <a:off x="4572000" y="1964225"/>
            <a:ext cx="4435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Each </a:t>
            </a:r>
            <a:r>
              <a:rPr lang="en" sz="1800">
                <a:solidFill>
                  <a:schemeClr val="dk2"/>
                </a:solidFill>
              </a:rPr>
              <a:t>Graphic</a:t>
            </a:r>
            <a:r>
              <a:rPr lang="en" sz="1800">
                <a:solidFill>
                  <a:schemeClr val="dk2"/>
                </a:solidFill>
              </a:rPr>
              <a:t> </a:t>
            </a:r>
            <a:endParaRPr sz="1800">
              <a:solidFill>
                <a:schemeClr val="dk2"/>
              </a:solidFill>
            </a:endParaRPr>
          </a:p>
          <a:p>
            <a:pPr indent="0" lvl="0" marL="0" rtl="0" algn="ctr">
              <a:spcBef>
                <a:spcPts val="0"/>
              </a:spcBef>
              <a:spcAft>
                <a:spcPts val="0"/>
              </a:spcAft>
              <a:buNone/>
            </a:pPr>
            <a:r>
              <a:rPr lang="en" sz="1800">
                <a:solidFill>
                  <a:schemeClr val="dk2"/>
                </a:solidFill>
              </a:rPr>
              <a:t>was handmade</a:t>
            </a:r>
            <a:endParaRPr sz="1800">
              <a:solidFill>
                <a:schemeClr val="dk2"/>
              </a:solidFill>
            </a:endParaRPr>
          </a:p>
        </p:txBody>
      </p:sp>
      <p:sp>
        <p:nvSpPr>
          <p:cNvPr id="336" name="Google Shape;336;p38"/>
          <p:cNvSpPr txBox="1"/>
          <p:nvPr/>
        </p:nvSpPr>
        <p:spPr>
          <a:xfrm>
            <a:off x="2082250" y="2980025"/>
            <a:ext cx="44352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“Engine”</a:t>
            </a:r>
            <a:endParaRPr sz="1800">
              <a:solidFill>
                <a:schemeClr val="dk2"/>
              </a:solidFill>
            </a:endParaRPr>
          </a:p>
          <a:p>
            <a:pPr indent="0" lvl="0" marL="0" rtl="0" algn="ctr">
              <a:spcBef>
                <a:spcPts val="0"/>
              </a:spcBef>
              <a:spcAft>
                <a:spcPts val="0"/>
              </a:spcAft>
              <a:buNone/>
            </a:pPr>
            <a:r>
              <a:rPr lang="en" sz="1800">
                <a:solidFill>
                  <a:schemeClr val="dk2"/>
                </a:solidFill>
              </a:rPr>
              <a:t>Google Slides</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5">
            <a:hlinkClick action="ppaction://hlinksldjump" r:id="rId3"/>
          </p:cNvPr>
          <p:cNvPicPr preferRelativeResize="0"/>
          <p:nvPr/>
        </p:nvPicPr>
        <p:blipFill>
          <a:blip r:embed="rId4">
            <a:alphaModFix/>
          </a:blip>
          <a:stretch>
            <a:fillRect/>
          </a:stretch>
        </p:blipFill>
        <p:spPr>
          <a:xfrm flipH="1" rot="-9472190">
            <a:off x="2937571" y="2107163"/>
            <a:ext cx="994519" cy="893773"/>
          </a:xfrm>
          <a:prstGeom prst="rect">
            <a:avLst/>
          </a:prstGeom>
          <a:noFill/>
          <a:ln>
            <a:noFill/>
          </a:ln>
        </p:spPr>
      </p:pic>
      <p:sp>
        <p:nvSpPr>
          <p:cNvPr id="77" name="Google Shape;77;p15"/>
          <p:cNvSpPr txBox="1"/>
          <p:nvPr>
            <p:ph idx="1" type="subTitle"/>
          </p:nvPr>
        </p:nvSpPr>
        <p:spPr>
          <a:xfrm>
            <a:off x="2805850" y="1611213"/>
            <a:ext cx="2901600" cy="70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rgbClr val="FF9900"/>
                </a:solidFill>
              </a:rPr>
              <a:t>Remember, </a:t>
            </a:r>
            <a:r>
              <a:rPr lang="en" sz="1400">
                <a:solidFill>
                  <a:srgbClr val="FF9900"/>
                </a:solidFill>
              </a:rPr>
              <a:t>Instruction: Click in option sample like this:</a:t>
            </a:r>
            <a:endParaRPr sz="1400">
              <a:solidFill>
                <a:schemeClr val="lt2"/>
              </a:solidFill>
            </a:endParaRPr>
          </a:p>
        </p:txBody>
      </p:sp>
      <p:pic>
        <p:nvPicPr>
          <p:cNvPr id="78" name="Google Shape;78;p15">
            <a:hlinkClick action="ppaction://hlinksldjump" r:id="rId5"/>
          </p:cNvPr>
          <p:cNvPicPr preferRelativeResize="0"/>
          <p:nvPr/>
        </p:nvPicPr>
        <p:blipFill>
          <a:blip r:embed="rId6">
            <a:alphaModFix/>
          </a:blip>
          <a:stretch>
            <a:fillRect/>
          </a:stretch>
        </p:blipFill>
        <p:spPr>
          <a:xfrm>
            <a:off x="4802125" y="2267438"/>
            <a:ext cx="705600" cy="705600"/>
          </a:xfrm>
          <a:prstGeom prst="rect">
            <a:avLst/>
          </a:prstGeom>
          <a:noFill/>
          <a:ln>
            <a:noFill/>
          </a:ln>
        </p:spPr>
      </p:pic>
      <p:pic>
        <p:nvPicPr>
          <p:cNvPr id="79" name="Google Shape;79;p15">
            <a:hlinkClick action="ppaction://hlinksldjump" r:id="rId7"/>
          </p:cNvPr>
          <p:cNvPicPr preferRelativeResize="0"/>
          <p:nvPr/>
        </p:nvPicPr>
        <p:blipFill>
          <a:blip r:embed="rId8">
            <a:alphaModFix/>
          </a:blip>
          <a:stretch>
            <a:fillRect/>
          </a:stretch>
        </p:blipFill>
        <p:spPr>
          <a:xfrm>
            <a:off x="3899826" y="2290766"/>
            <a:ext cx="873800" cy="754650"/>
          </a:xfrm>
          <a:prstGeom prst="rect">
            <a:avLst/>
          </a:prstGeom>
          <a:noFill/>
          <a:ln>
            <a:noFill/>
          </a:ln>
        </p:spPr>
      </p:pic>
      <p:pic>
        <p:nvPicPr>
          <p:cNvPr id="80" name="Google Shape;80;p15">
            <a:hlinkClick action="ppaction://hlinksldjump" r:id="rId9"/>
          </p:cNvPr>
          <p:cNvPicPr preferRelativeResize="0"/>
          <p:nvPr/>
        </p:nvPicPr>
        <p:blipFill>
          <a:blip r:embed="rId4">
            <a:alphaModFix/>
          </a:blip>
          <a:stretch>
            <a:fillRect/>
          </a:stretch>
        </p:blipFill>
        <p:spPr>
          <a:xfrm flipH="1" rot="-9472185">
            <a:off x="6170800" y="3511175"/>
            <a:ext cx="1893677" cy="1701850"/>
          </a:xfrm>
          <a:prstGeom prst="rect">
            <a:avLst/>
          </a:prstGeom>
          <a:noFill/>
          <a:ln>
            <a:noFill/>
          </a:ln>
        </p:spPr>
      </p:pic>
      <p:sp>
        <p:nvSpPr>
          <p:cNvPr id="81" name="Google Shape;81;p15">
            <a:hlinkClick action="ppaction://hlinksldjump" r:id="rId10"/>
          </p:cNvPr>
          <p:cNvSpPr txBox="1"/>
          <p:nvPr>
            <p:ph idx="1" type="subTitle"/>
          </p:nvPr>
        </p:nvSpPr>
        <p:spPr>
          <a:xfrm>
            <a:off x="6129775" y="4067250"/>
            <a:ext cx="2049000" cy="35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Start game</a:t>
            </a:r>
            <a:endParaRPr sz="1800">
              <a:solidFill>
                <a:schemeClr val="dk1"/>
              </a:solidFill>
            </a:endParaRPr>
          </a:p>
        </p:txBody>
      </p:sp>
      <p:sp>
        <p:nvSpPr>
          <p:cNvPr id="82" name="Google Shape;82;p15"/>
          <p:cNvSpPr txBox="1"/>
          <p:nvPr>
            <p:ph idx="1" type="subTitle"/>
          </p:nvPr>
        </p:nvSpPr>
        <p:spPr>
          <a:xfrm>
            <a:off x="5745500" y="3405425"/>
            <a:ext cx="2901600" cy="42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rgbClr val="FF9900"/>
                </a:solidFill>
              </a:rPr>
              <a:t>Here is the sample</a:t>
            </a:r>
            <a:endParaRPr sz="1400">
              <a:solidFill>
                <a:schemeClr val="lt2"/>
              </a:solidFill>
            </a:endParaRPr>
          </a:p>
        </p:txBody>
      </p:sp>
      <p:sp>
        <p:nvSpPr>
          <p:cNvPr id="83" name="Google Shape;83;p15"/>
          <p:cNvSpPr txBox="1"/>
          <p:nvPr>
            <p:ph idx="1" type="subTitle"/>
          </p:nvPr>
        </p:nvSpPr>
        <p:spPr>
          <a:xfrm>
            <a:off x="2048175" y="3831725"/>
            <a:ext cx="3813600" cy="65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chemeClr val="lt2"/>
                </a:solidFill>
              </a:rPr>
              <a:t>Easy. No music in this place… </a:t>
            </a:r>
            <a:r>
              <a:rPr lang="en" sz="1400">
                <a:solidFill>
                  <a:schemeClr val="accent4"/>
                </a:solidFill>
              </a:rPr>
              <a:t>But next You should hear something</a:t>
            </a:r>
            <a:endParaRPr sz="1400">
              <a:solidFill>
                <a:schemeClr val="accent4"/>
              </a:solidFill>
            </a:endParaRPr>
          </a:p>
        </p:txBody>
      </p:sp>
      <p:sp>
        <p:nvSpPr>
          <p:cNvPr id="84" name="Google Shape;84;p15"/>
          <p:cNvSpPr txBox="1"/>
          <p:nvPr>
            <p:ph idx="1" type="subTitle"/>
          </p:nvPr>
        </p:nvSpPr>
        <p:spPr>
          <a:xfrm>
            <a:off x="2843900" y="176300"/>
            <a:ext cx="2901600" cy="70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rgbClr val="FF9900"/>
                </a:solidFill>
              </a:rPr>
              <a:t>This is NOT the button:</a:t>
            </a:r>
            <a:endParaRPr sz="1400">
              <a:solidFill>
                <a:schemeClr val="lt2"/>
              </a:solidFill>
            </a:endParaRPr>
          </a:p>
        </p:txBody>
      </p:sp>
      <p:pic>
        <p:nvPicPr>
          <p:cNvPr id="85" name="Google Shape;85;p15"/>
          <p:cNvPicPr preferRelativeResize="0"/>
          <p:nvPr/>
        </p:nvPicPr>
        <p:blipFill>
          <a:blip r:embed="rId11">
            <a:alphaModFix/>
          </a:blip>
          <a:stretch>
            <a:fillRect/>
          </a:stretch>
        </p:blipFill>
        <p:spPr>
          <a:xfrm>
            <a:off x="3998150" y="632425"/>
            <a:ext cx="705600" cy="705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6">
            <a:hlinkClick action="ppaction://hlinksldjump" r:id="rId3"/>
          </p:cNvPr>
          <p:cNvPicPr preferRelativeResize="0"/>
          <p:nvPr/>
        </p:nvPicPr>
        <p:blipFill>
          <a:blip r:embed="rId4">
            <a:alphaModFix/>
          </a:blip>
          <a:stretch>
            <a:fillRect/>
          </a:stretch>
        </p:blipFill>
        <p:spPr>
          <a:xfrm>
            <a:off x="3440125" y="2994025"/>
            <a:ext cx="1956800" cy="1956800"/>
          </a:xfrm>
          <a:prstGeom prst="rect">
            <a:avLst/>
          </a:prstGeom>
          <a:noFill/>
          <a:ln>
            <a:noFill/>
          </a:ln>
        </p:spPr>
      </p:pic>
      <p:pic>
        <p:nvPicPr>
          <p:cNvPr id="91" name="Google Shape;91;p16" title="Greater Flameback Calls of Pair - QuickSounds.com.mp3">
            <a:hlinkClick r:id="rId5"/>
          </p:cNvPr>
          <p:cNvPicPr preferRelativeResize="0"/>
          <p:nvPr/>
        </p:nvPicPr>
        <p:blipFill>
          <a:blip r:embed="rId6">
            <a:alphaModFix/>
          </a:blip>
          <a:stretch>
            <a:fillRect/>
          </a:stretch>
        </p:blipFill>
        <p:spPr>
          <a:xfrm>
            <a:off x="152400" y="152400"/>
            <a:ext cx="457200" cy="457200"/>
          </a:xfrm>
          <a:prstGeom prst="rect">
            <a:avLst/>
          </a:prstGeom>
          <a:noFill/>
          <a:ln>
            <a:noFill/>
          </a:ln>
        </p:spPr>
      </p:pic>
      <p:sp>
        <p:nvSpPr>
          <p:cNvPr id="92" name="Google Shape;92;p16"/>
          <p:cNvSpPr txBox="1"/>
          <p:nvPr>
            <p:ph idx="1" type="subTitle"/>
          </p:nvPr>
        </p:nvSpPr>
        <p:spPr>
          <a:xfrm>
            <a:off x="1511300" y="896500"/>
            <a:ext cx="5918100" cy="212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2"/>
                </a:solidFill>
              </a:rPr>
              <a:t>For a moment, you feel like you can't hear anything. Your thoughts arrive hard, as if through a fog....</a:t>
            </a:r>
            <a:r>
              <a:rPr lang="en" sz="1800"/>
              <a:t> </a:t>
            </a:r>
            <a:r>
              <a:rPr lang="en" sz="1800">
                <a:solidFill>
                  <a:srgbClr val="FF9900"/>
                </a:solidFill>
              </a:rPr>
              <a:t>But after a while</a:t>
            </a:r>
            <a:r>
              <a:rPr lang="en" sz="1800"/>
              <a:t> </a:t>
            </a:r>
            <a:r>
              <a:rPr lang="en" sz="1800">
                <a:solidFill>
                  <a:schemeClr val="lt2"/>
                </a:solidFill>
              </a:rPr>
              <a:t>everything returns to normal</a:t>
            </a:r>
            <a:endParaRPr sz="1800">
              <a:solidFill>
                <a:schemeClr val="lt2"/>
              </a:solidFill>
            </a:endParaRPr>
          </a:p>
        </p:txBody>
      </p:sp>
      <p:sp>
        <p:nvSpPr>
          <p:cNvPr id="93" name="Google Shape;93;p16"/>
          <p:cNvSpPr txBox="1"/>
          <p:nvPr>
            <p:ph idx="1" type="subTitle"/>
          </p:nvPr>
        </p:nvSpPr>
        <p:spPr>
          <a:xfrm>
            <a:off x="1612950" y="1995050"/>
            <a:ext cx="5918100" cy="114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2"/>
                </a:solidFill>
              </a:rPr>
              <a:t>You begin to hear the sound of some animal. You are sitting by a campfire at the same time and it is the only bright spot in this dark area</a:t>
            </a:r>
            <a:endParaRPr sz="1800">
              <a:solidFill>
                <a:schemeClr val="lt2"/>
              </a:solidFill>
            </a:endParaRPr>
          </a:p>
        </p:txBody>
      </p:sp>
      <p:pic>
        <p:nvPicPr>
          <p:cNvPr id="94" name="Google Shape;94;p16">
            <a:hlinkClick action="ppaction://hlinksldjump" r:id="rId7"/>
          </p:cNvPr>
          <p:cNvPicPr preferRelativeResize="0"/>
          <p:nvPr/>
        </p:nvPicPr>
        <p:blipFill>
          <a:blip r:embed="rId8">
            <a:alphaModFix/>
          </a:blip>
          <a:stretch>
            <a:fillRect/>
          </a:stretch>
        </p:blipFill>
        <p:spPr>
          <a:xfrm rot="9625084">
            <a:off x="647701" y="3471225"/>
            <a:ext cx="1893677" cy="1701850"/>
          </a:xfrm>
          <a:prstGeom prst="rect">
            <a:avLst/>
          </a:prstGeom>
          <a:noFill/>
          <a:ln>
            <a:noFill/>
          </a:ln>
        </p:spPr>
      </p:pic>
      <p:pic>
        <p:nvPicPr>
          <p:cNvPr id="95" name="Google Shape;95;p16">
            <a:hlinkClick action="ppaction://hlinksldjump" r:id="rId9"/>
          </p:cNvPr>
          <p:cNvPicPr preferRelativeResize="0"/>
          <p:nvPr/>
        </p:nvPicPr>
        <p:blipFill>
          <a:blip r:embed="rId8">
            <a:alphaModFix/>
          </a:blip>
          <a:stretch>
            <a:fillRect/>
          </a:stretch>
        </p:blipFill>
        <p:spPr>
          <a:xfrm flipH="1" rot="-9472185">
            <a:off x="6032500" y="3471225"/>
            <a:ext cx="1893677" cy="1701850"/>
          </a:xfrm>
          <a:prstGeom prst="rect">
            <a:avLst/>
          </a:prstGeom>
          <a:noFill/>
          <a:ln>
            <a:noFill/>
          </a:ln>
        </p:spPr>
      </p:pic>
      <p:sp>
        <p:nvSpPr>
          <p:cNvPr id="96" name="Google Shape;96;p16">
            <a:hlinkClick action="ppaction://hlinksldjump" r:id="rId10"/>
          </p:cNvPr>
          <p:cNvSpPr txBox="1"/>
          <p:nvPr>
            <p:ph idx="1" type="subTitle"/>
          </p:nvPr>
        </p:nvSpPr>
        <p:spPr>
          <a:xfrm>
            <a:off x="454275" y="3963800"/>
            <a:ext cx="2049000" cy="35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Make a torch</a:t>
            </a:r>
            <a:endParaRPr sz="1800">
              <a:solidFill>
                <a:schemeClr val="dk1"/>
              </a:solidFill>
            </a:endParaRPr>
          </a:p>
        </p:txBody>
      </p:sp>
      <p:sp>
        <p:nvSpPr>
          <p:cNvPr id="97" name="Google Shape;97;p16">
            <a:hlinkClick action="ppaction://hlinksldjump" r:id="rId11"/>
          </p:cNvPr>
          <p:cNvSpPr txBox="1"/>
          <p:nvPr>
            <p:ph idx="1" type="subTitle"/>
          </p:nvPr>
        </p:nvSpPr>
        <p:spPr>
          <a:xfrm>
            <a:off x="5991475" y="4027300"/>
            <a:ext cx="2049000" cy="35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Wait a little</a:t>
            </a:r>
            <a:endParaRPr sz="1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7">
            <a:hlinkClick action="ppaction://hlinksldjump" r:id="rId3"/>
          </p:cNvPr>
          <p:cNvPicPr preferRelativeResize="0"/>
          <p:nvPr/>
        </p:nvPicPr>
        <p:blipFill>
          <a:blip r:embed="rId4">
            <a:alphaModFix/>
          </a:blip>
          <a:stretch>
            <a:fillRect/>
          </a:stretch>
        </p:blipFill>
        <p:spPr>
          <a:xfrm>
            <a:off x="3662225" y="2744829"/>
            <a:ext cx="1548500" cy="1548500"/>
          </a:xfrm>
          <a:prstGeom prst="rect">
            <a:avLst/>
          </a:prstGeom>
          <a:noFill/>
          <a:ln>
            <a:noFill/>
          </a:ln>
        </p:spPr>
      </p:pic>
      <p:sp>
        <p:nvSpPr>
          <p:cNvPr id="103" name="Google Shape;103;p17"/>
          <p:cNvSpPr txBox="1"/>
          <p:nvPr>
            <p:ph idx="1" type="subTitle"/>
          </p:nvPr>
        </p:nvSpPr>
        <p:spPr>
          <a:xfrm>
            <a:off x="609600" y="266625"/>
            <a:ext cx="7878300" cy="178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2"/>
                </a:solidFill>
              </a:rPr>
              <a:t>You threw the potion directly at the target and whatever was about to appear evaporated. The only thing left was the glass from the broken potion. You walked closer and noticed the label. You hadn't noticed it before. The inscription on it proclaimed: invisibility potion.... Fortunately, it was just a bad dream</a:t>
            </a:r>
            <a:endParaRPr sz="1800">
              <a:solidFill>
                <a:schemeClr val="lt2"/>
              </a:solidFill>
            </a:endParaRPr>
          </a:p>
        </p:txBody>
      </p:sp>
      <p:sp>
        <p:nvSpPr>
          <p:cNvPr id="104" name="Google Shape;104;p17"/>
          <p:cNvSpPr txBox="1"/>
          <p:nvPr>
            <p:ph idx="1" type="subTitle"/>
          </p:nvPr>
        </p:nvSpPr>
        <p:spPr>
          <a:xfrm>
            <a:off x="645250" y="1956650"/>
            <a:ext cx="7735200" cy="83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You begin to hear the sound of some animal. You are sitting by a campfire at the same time and it is the only bright spot in this dark area</a:t>
            </a:r>
            <a:endParaRPr sz="1800"/>
          </a:p>
        </p:txBody>
      </p:sp>
      <p:sp>
        <p:nvSpPr>
          <p:cNvPr id="105" name="Google Shape;105;p17">
            <a:hlinkClick action="ppaction://hlinksldjump" r:id="rId5"/>
          </p:cNvPr>
          <p:cNvSpPr txBox="1"/>
          <p:nvPr>
            <p:ph idx="1" type="subTitle"/>
          </p:nvPr>
        </p:nvSpPr>
        <p:spPr>
          <a:xfrm>
            <a:off x="5991475" y="4027300"/>
            <a:ext cx="2049000" cy="35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Wait a little</a:t>
            </a:r>
            <a:endParaRPr sz="1800">
              <a:solidFill>
                <a:schemeClr val="dk1"/>
              </a:solidFill>
            </a:endParaRPr>
          </a:p>
        </p:txBody>
      </p:sp>
      <p:pic>
        <p:nvPicPr>
          <p:cNvPr id="106" name="Google Shape;106;p17">
            <a:hlinkClick action="ppaction://hlinksldjump" r:id="rId6"/>
          </p:cNvPr>
          <p:cNvPicPr preferRelativeResize="0"/>
          <p:nvPr/>
        </p:nvPicPr>
        <p:blipFill>
          <a:blip r:embed="rId7">
            <a:alphaModFix/>
          </a:blip>
          <a:stretch>
            <a:fillRect/>
          </a:stretch>
        </p:blipFill>
        <p:spPr>
          <a:xfrm rot="9625084">
            <a:off x="647701" y="3471225"/>
            <a:ext cx="1893677" cy="1701850"/>
          </a:xfrm>
          <a:prstGeom prst="rect">
            <a:avLst/>
          </a:prstGeom>
          <a:noFill/>
          <a:ln>
            <a:noFill/>
          </a:ln>
        </p:spPr>
      </p:pic>
      <p:pic>
        <p:nvPicPr>
          <p:cNvPr id="107" name="Google Shape;107;p17">
            <a:hlinkClick action="ppaction://hlinksldjump" r:id="rId8"/>
          </p:cNvPr>
          <p:cNvPicPr preferRelativeResize="0"/>
          <p:nvPr/>
        </p:nvPicPr>
        <p:blipFill>
          <a:blip r:embed="rId7">
            <a:alphaModFix/>
          </a:blip>
          <a:stretch>
            <a:fillRect/>
          </a:stretch>
        </p:blipFill>
        <p:spPr>
          <a:xfrm flipH="1" rot="-9472185">
            <a:off x="6032500" y="3471225"/>
            <a:ext cx="1893677" cy="1701850"/>
          </a:xfrm>
          <a:prstGeom prst="rect">
            <a:avLst/>
          </a:prstGeom>
          <a:noFill/>
          <a:ln>
            <a:noFill/>
          </a:ln>
        </p:spPr>
      </p:pic>
      <p:sp>
        <p:nvSpPr>
          <p:cNvPr id="108" name="Google Shape;108;p17">
            <a:hlinkClick action="ppaction://hlinksldjump" r:id="rId9"/>
          </p:cNvPr>
          <p:cNvSpPr txBox="1"/>
          <p:nvPr>
            <p:ph idx="1" type="subTitle"/>
          </p:nvPr>
        </p:nvSpPr>
        <p:spPr>
          <a:xfrm>
            <a:off x="454275" y="3963800"/>
            <a:ext cx="2049000" cy="35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Make a torch</a:t>
            </a:r>
            <a:endParaRPr sz="1800">
              <a:solidFill>
                <a:schemeClr val="dk1"/>
              </a:solidFill>
            </a:endParaRPr>
          </a:p>
        </p:txBody>
      </p:sp>
      <p:sp>
        <p:nvSpPr>
          <p:cNvPr id="109" name="Google Shape;109;p17">
            <a:hlinkClick action="ppaction://hlinksldjump" r:id="rId10"/>
          </p:cNvPr>
          <p:cNvSpPr txBox="1"/>
          <p:nvPr>
            <p:ph idx="1" type="subTitle"/>
          </p:nvPr>
        </p:nvSpPr>
        <p:spPr>
          <a:xfrm>
            <a:off x="5991475" y="4027300"/>
            <a:ext cx="2049000" cy="35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Wait a little</a:t>
            </a:r>
            <a:endParaRPr sz="1800">
              <a:solidFill>
                <a:schemeClr val="dk1"/>
              </a:solidFill>
            </a:endParaRPr>
          </a:p>
        </p:txBody>
      </p:sp>
      <p:pic>
        <p:nvPicPr>
          <p:cNvPr id="110" name="Google Shape;110;p17">
            <a:hlinkClick action="ppaction://hlinksldjump" r:id="rId11"/>
          </p:cNvPr>
          <p:cNvPicPr preferRelativeResize="0"/>
          <p:nvPr/>
        </p:nvPicPr>
        <p:blipFill>
          <a:blip r:embed="rId12">
            <a:alphaModFix/>
          </a:blip>
          <a:stretch>
            <a:fillRect/>
          </a:stretch>
        </p:blipFill>
        <p:spPr>
          <a:xfrm>
            <a:off x="4418700" y="4620275"/>
            <a:ext cx="556350" cy="556350"/>
          </a:xfrm>
          <a:prstGeom prst="rect">
            <a:avLst/>
          </a:prstGeom>
          <a:noFill/>
          <a:ln>
            <a:noFill/>
          </a:ln>
        </p:spPr>
      </p:pic>
      <p:pic>
        <p:nvPicPr>
          <p:cNvPr id="111" name="Google Shape;111;p17" title="Ghost Voice 3 - QuickSounds.com.mp3">
            <a:hlinkClick r:id="rId13"/>
          </p:cNvPr>
          <p:cNvPicPr preferRelativeResize="0"/>
          <p:nvPr/>
        </p:nvPicPr>
        <p:blipFill>
          <a:blip r:embed="rId14">
            <a:alphaModFix/>
          </a:blip>
          <a:stretch>
            <a:fillRect/>
          </a:stretch>
        </p:blipFill>
        <p:spPr>
          <a:xfrm>
            <a:off x="8640300" y="656100"/>
            <a:ext cx="351300" cy="351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idx="1" type="subTitle"/>
          </p:nvPr>
        </p:nvSpPr>
        <p:spPr>
          <a:xfrm>
            <a:off x="609600" y="699000"/>
            <a:ext cx="7878300" cy="135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2"/>
                </a:solidFill>
              </a:rPr>
              <a:t>Fortunately, it was just a bad dream</a:t>
            </a:r>
            <a:endParaRPr sz="1800">
              <a:solidFill>
                <a:schemeClr val="lt2"/>
              </a:solidFill>
            </a:endParaRPr>
          </a:p>
        </p:txBody>
      </p:sp>
      <p:sp>
        <p:nvSpPr>
          <p:cNvPr id="117" name="Google Shape;117;p18"/>
          <p:cNvSpPr txBox="1"/>
          <p:nvPr>
            <p:ph idx="1" type="subTitle"/>
          </p:nvPr>
        </p:nvSpPr>
        <p:spPr>
          <a:xfrm>
            <a:off x="645250" y="1956650"/>
            <a:ext cx="7735200" cy="83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You begin to hear the sound of some animal. You are sitting by a campfire at the same time and it is the only bright spot in this dark area</a:t>
            </a:r>
            <a:endParaRPr sz="1800"/>
          </a:p>
        </p:txBody>
      </p:sp>
      <p:sp>
        <p:nvSpPr>
          <p:cNvPr id="118" name="Google Shape;118;p18">
            <a:hlinkClick action="ppaction://hlinksldjump" r:id="rId3"/>
          </p:cNvPr>
          <p:cNvSpPr txBox="1"/>
          <p:nvPr>
            <p:ph idx="1" type="subTitle"/>
          </p:nvPr>
        </p:nvSpPr>
        <p:spPr>
          <a:xfrm>
            <a:off x="5991475" y="4027300"/>
            <a:ext cx="2049000" cy="35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Wait a little</a:t>
            </a:r>
            <a:endParaRPr sz="1800">
              <a:solidFill>
                <a:schemeClr val="dk1"/>
              </a:solidFill>
            </a:endParaRPr>
          </a:p>
        </p:txBody>
      </p:sp>
      <p:pic>
        <p:nvPicPr>
          <p:cNvPr id="119" name="Google Shape;119;p18">
            <a:hlinkClick action="ppaction://hlinksldjump" r:id="rId4"/>
          </p:cNvPr>
          <p:cNvPicPr preferRelativeResize="0"/>
          <p:nvPr/>
        </p:nvPicPr>
        <p:blipFill>
          <a:blip r:embed="rId5">
            <a:alphaModFix/>
          </a:blip>
          <a:stretch>
            <a:fillRect/>
          </a:stretch>
        </p:blipFill>
        <p:spPr>
          <a:xfrm rot="9625084">
            <a:off x="647701" y="3471225"/>
            <a:ext cx="1893677" cy="1701850"/>
          </a:xfrm>
          <a:prstGeom prst="rect">
            <a:avLst/>
          </a:prstGeom>
          <a:noFill/>
          <a:ln>
            <a:noFill/>
          </a:ln>
        </p:spPr>
      </p:pic>
      <p:pic>
        <p:nvPicPr>
          <p:cNvPr id="120" name="Google Shape;120;p18">
            <a:hlinkClick action="ppaction://hlinksldjump" r:id="rId6"/>
          </p:cNvPr>
          <p:cNvPicPr preferRelativeResize="0"/>
          <p:nvPr/>
        </p:nvPicPr>
        <p:blipFill>
          <a:blip r:embed="rId5">
            <a:alphaModFix/>
          </a:blip>
          <a:stretch>
            <a:fillRect/>
          </a:stretch>
        </p:blipFill>
        <p:spPr>
          <a:xfrm flipH="1" rot="-9472185">
            <a:off x="6032500" y="3471225"/>
            <a:ext cx="1893677" cy="1701850"/>
          </a:xfrm>
          <a:prstGeom prst="rect">
            <a:avLst/>
          </a:prstGeom>
          <a:noFill/>
          <a:ln>
            <a:noFill/>
          </a:ln>
        </p:spPr>
      </p:pic>
      <p:sp>
        <p:nvSpPr>
          <p:cNvPr id="121" name="Google Shape;121;p18">
            <a:hlinkClick action="ppaction://hlinksldjump" r:id="rId7"/>
          </p:cNvPr>
          <p:cNvSpPr txBox="1"/>
          <p:nvPr>
            <p:ph idx="1" type="subTitle"/>
          </p:nvPr>
        </p:nvSpPr>
        <p:spPr>
          <a:xfrm>
            <a:off x="454275" y="3963800"/>
            <a:ext cx="2049000" cy="35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Make a torch</a:t>
            </a:r>
            <a:endParaRPr sz="1800">
              <a:solidFill>
                <a:schemeClr val="dk1"/>
              </a:solidFill>
            </a:endParaRPr>
          </a:p>
        </p:txBody>
      </p:sp>
      <p:sp>
        <p:nvSpPr>
          <p:cNvPr id="122" name="Google Shape;122;p18">
            <a:hlinkClick action="ppaction://hlinksldjump" r:id="rId8"/>
          </p:cNvPr>
          <p:cNvSpPr txBox="1"/>
          <p:nvPr>
            <p:ph idx="1" type="subTitle"/>
          </p:nvPr>
        </p:nvSpPr>
        <p:spPr>
          <a:xfrm>
            <a:off x="5991475" y="4027300"/>
            <a:ext cx="2049000" cy="35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Wait a little</a:t>
            </a:r>
            <a:endParaRPr sz="1800">
              <a:solidFill>
                <a:schemeClr val="dk1"/>
              </a:solidFill>
            </a:endParaRPr>
          </a:p>
        </p:txBody>
      </p:sp>
      <p:pic>
        <p:nvPicPr>
          <p:cNvPr id="123" name="Google Shape;123;p18">
            <a:hlinkClick action="ppaction://hlinksldjump" r:id="rId9"/>
          </p:cNvPr>
          <p:cNvPicPr preferRelativeResize="0"/>
          <p:nvPr/>
        </p:nvPicPr>
        <p:blipFill>
          <a:blip r:embed="rId10">
            <a:alphaModFix/>
          </a:blip>
          <a:stretch>
            <a:fillRect/>
          </a:stretch>
        </p:blipFill>
        <p:spPr>
          <a:xfrm>
            <a:off x="4572000" y="3121029"/>
            <a:ext cx="1548500" cy="1548500"/>
          </a:xfrm>
          <a:prstGeom prst="rect">
            <a:avLst/>
          </a:prstGeom>
          <a:noFill/>
          <a:ln>
            <a:noFill/>
          </a:ln>
        </p:spPr>
      </p:pic>
      <p:pic>
        <p:nvPicPr>
          <p:cNvPr id="124" name="Google Shape;124;p18">
            <a:hlinkClick action="ppaction://hlinksldjump" r:id="rId11"/>
          </p:cNvPr>
          <p:cNvPicPr preferRelativeResize="0"/>
          <p:nvPr/>
        </p:nvPicPr>
        <p:blipFill>
          <a:blip r:embed="rId12">
            <a:alphaModFix/>
          </a:blip>
          <a:stretch>
            <a:fillRect/>
          </a:stretch>
        </p:blipFill>
        <p:spPr>
          <a:xfrm flipH="1">
            <a:off x="3162050" y="4620275"/>
            <a:ext cx="556350" cy="556350"/>
          </a:xfrm>
          <a:prstGeom prst="rect">
            <a:avLst/>
          </a:prstGeom>
          <a:noFill/>
          <a:ln>
            <a:noFill/>
          </a:ln>
        </p:spPr>
      </p:pic>
      <p:pic>
        <p:nvPicPr>
          <p:cNvPr id="125" name="Google Shape;125;p18">
            <a:hlinkClick action="ppaction://hlinksldjump" r:id="rId13"/>
          </p:cNvPr>
          <p:cNvPicPr preferRelativeResize="0"/>
          <p:nvPr/>
        </p:nvPicPr>
        <p:blipFill>
          <a:blip r:embed="rId10">
            <a:alphaModFix/>
          </a:blip>
          <a:stretch>
            <a:fillRect/>
          </a:stretch>
        </p:blipFill>
        <p:spPr>
          <a:xfrm>
            <a:off x="2590050" y="2796054"/>
            <a:ext cx="1548500" cy="1548500"/>
          </a:xfrm>
          <a:prstGeom prst="rect">
            <a:avLst/>
          </a:prstGeom>
          <a:noFill/>
          <a:ln>
            <a:noFill/>
          </a:ln>
        </p:spPr>
      </p:pic>
      <p:pic>
        <p:nvPicPr>
          <p:cNvPr id="126" name="Google Shape;126;p18" title="Thunder Eerie Wind Whoosh into Huge Stinger - QuickSounds.com.mp3">
            <a:hlinkClick r:id="rId14"/>
          </p:cNvPr>
          <p:cNvPicPr preferRelativeResize="0"/>
          <p:nvPr/>
        </p:nvPicPr>
        <p:blipFill>
          <a:blip r:embed="rId15">
            <a:alphaModFix/>
          </a:blip>
          <a:stretch>
            <a:fillRect/>
          </a:stretch>
        </p:blipFill>
        <p:spPr>
          <a:xfrm>
            <a:off x="892900" y="304800"/>
            <a:ext cx="394200" cy="394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19">
            <a:hlinkClick action="ppaction://hlinksldjump" r:id="rId3"/>
          </p:cNvPr>
          <p:cNvPicPr preferRelativeResize="0"/>
          <p:nvPr/>
        </p:nvPicPr>
        <p:blipFill>
          <a:blip r:embed="rId4">
            <a:alphaModFix/>
          </a:blip>
          <a:stretch>
            <a:fillRect/>
          </a:stretch>
        </p:blipFill>
        <p:spPr>
          <a:xfrm>
            <a:off x="3440125" y="2994025"/>
            <a:ext cx="1956800" cy="1956800"/>
          </a:xfrm>
          <a:prstGeom prst="rect">
            <a:avLst/>
          </a:prstGeom>
          <a:noFill/>
          <a:ln>
            <a:noFill/>
          </a:ln>
        </p:spPr>
      </p:pic>
      <p:pic>
        <p:nvPicPr>
          <p:cNvPr id="132" name="Google Shape;132;p19" title="Greater Flameback Calls of Pair - QuickSounds.com.mp3">
            <a:hlinkClick r:id="rId5"/>
          </p:cNvPr>
          <p:cNvPicPr preferRelativeResize="0"/>
          <p:nvPr/>
        </p:nvPicPr>
        <p:blipFill>
          <a:blip r:embed="rId6">
            <a:alphaModFix/>
          </a:blip>
          <a:stretch>
            <a:fillRect/>
          </a:stretch>
        </p:blipFill>
        <p:spPr>
          <a:xfrm>
            <a:off x="454275" y="368000"/>
            <a:ext cx="457200" cy="457200"/>
          </a:xfrm>
          <a:prstGeom prst="rect">
            <a:avLst/>
          </a:prstGeom>
          <a:noFill/>
          <a:ln>
            <a:noFill/>
          </a:ln>
        </p:spPr>
      </p:pic>
      <p:sp>
        <p:nvSpPr>
          <p:cNvPr id="133" name="Google Shape;133;p19"/>
          <p:cNvSpPr txBox="1"/>
          <p:nvPr>
            <p:ph idx="1" type="subTitle"/>
          </p:nvPr>
        </p:nvSpPr>
        <p:spPr>
          <a:xfrm>
            <a:off x="1511300" y="896500"/>
            <a:ext cx="5918100" cy="212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2"/>
                </a:solidFill>
              </a:rPr>
              <a:t>Oh.. I can time manipulation... </a:t>
            </a:r>
            <a:endParaRPr sz="1800">
              <a:solidFill>
                <a:schemeClr val="lt2"/>
              </a:solidFill>
            </a:endParaRPr>
          </a:p>
        </p:txBody>
      </p:sp>
      <p:sp>
        <p:nvSpPr>
          <p:cNvPr id="134" name="Google Shape;134;p19"/>
          <p:cNvSpPr txBox="1"/>
          <p:nvPr>
            <p:ph idx="1" type="subTitle"/>
          </p:nvPr>
        </p:nvSpPr>
        <p:spPr>
          <a:xfrm>
            <a:off x="1612950" y="1995050"/>
            <a:ext cx="5918100" cy="114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You begin to hear the sound of some animal. You are sitting by a campfire at the same time and it is the only bright spot in this dark area</a:t>
            </a:r>
            <a:endParaRPr sz="1800"/>
          </a:p>
        </p:txBody>
      </p:sp>
      <p:pic>
        <p:nvPicPr>
          <p:cNvPr id="135" name="Google Shape;135;p19">
            <a:hlinkClick action="ppaction://hlinksldjump" r:id="rId7"/>
          </p:cNvPr>
          <p:cNvPicPr preferRelativeResize="0"/>
          <p:nvPr/>
        </p:nvPicPr>
        <p:blipFill>
          <a:blip r:embed="rId8">
            <a:alphaModFix/>
          </a:blip>
          <a:stretch>
            <a:fillRect/>
          </a:stretch>
        </p:blipFill>
        <p:spPr>
          <a:xfrm rot="9625084">
            <a:off x="647701" y="3471225"/>
            <a:ext cx="1893677" cy="1701850"/>
          </a:xfrm>
          <a:prstGeom prst="rect">
            <a:avLst/>
          </a:prstGeom>
          <a:noFill/>
          <a:ln>
            <a:noFill/>
          </a:ln>
        </p:spPr>
      </p:pic>
      <p:pic>
        <p:nvPicPr>
          <p:cNvPr id="136" name="Google Shape;136;p19">
            <a:hlinkClick action="ppaction://hlinksldjump" r:id="rId9"/>
          </p:cNvPr>
          <p:cNvPicPr preferRelativeResize="0"/>
          <p:nvPr/>
        </p:nvPicPr>
        <p:blipFill>
          <a:blip r:embed="rId8">
            <a:alphaModFix/>
          </a:blip>
          <a:stretch>
            <a:fillRect/>
          </a:stretch>
        </p:blipFill>
        <p:spPr>
          <a:xfrm flipH="1" rot="-9472185">
            <a:off x="6032500" y="3471225"/>
            <a:ext cx="1893677" cy="1701850"/>
          </a:xfrm>
          <a:prstGeom prst="rect">
            <a:avLst/>
          </a:prstGeom>
          <a:noFill/>
          <a:ln>
            <a:noFill/>
          </a:ln>
        </p:spPr>
      </p:pic>
      <p:sp>
        <p:nvSpPr>
          <p:cNvPr id="137" name="Google Shape;137;p19">
            <a:hlinkClick action="ppaction://hlinksldjump" r:id="rId10"/>
          </p:cNvPr>
          <p:cNvSpPr txBox="1"/>
          <p:nvPr>
            <p:ph idx="1" type="subTitle"/>
          </p:nvPr>
        </p:nvSpPr>
        <p:spPr>
          <a:xfrm>
            <a:off x="454275" y="3963800"/>
            <a:ext cx="2049000" cy="35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Make a torch</a:t>
            </a:r>
            <a:endParaRPr sz="1800">
              <a:solidFill>
                <a:schemeClr val="dk1"/>
              </a:solidFill>
            </a:endParaRPr>
          </a:p>
        </p:txBody>
      </p:sp>
      <p:sp>
        <p:nvSpPr>
          <p:cNvPr id="138" name="Google Shape;138;p19">
            <a:hlinkClick action="ppaction://hlinksldjump" r:id="rId11"/>
          </p:cNvPr>
          <p:cNvSpPr txBox="1"/>
          <p:nvPr>
            <p:ph idx="1" type="subTitle"/>
          </p:nvPr>
        </p:nvSpPr>
        <p:spPr>
          <a:xfrm>
            <a:off x="5991475" y="4027300"/>
            <a:ext cx="2049000" cy="35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Wait a little</a:t>
            </a:r>
            <a:endParaRPr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txBox="1"/>
          <p:nvPr>
            <p:ph idx="1" type="subTitle"/>
          </p:nvPr>
        </p:nvSpPr>
        <p:spPr>
          <a:xfrm>
            <a:off x="852150" y="1103175"/>
            <a:ext cx="74397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2"/>
                </a:solidFill>
              </a:rPr>
              <a:t>You do not feel the need to leave the campfire. At some point, it began to die down. The sounds also... disappeared. More specifically, the ambient sounds have disappeared</a:t>
            </a:r>
            <a:endParaRPr sz="1800">
              <a:solidFill>
                <a:schemeClr val="lt2"/>
              </a:solidFill>
            </a:endParaRPr>
          </a:p>
          <a:p>
            <a:pPr indent="0" lvl="0" marL="0" rtl="0" algn="ctr">
              <a:spcBef>
                <a:spcPts val="0"/>
              </a:spcBef>
              <a:spcAft>
                <a:spcPts val="0"/>
              </a:spcAft>
              <a:buNone/>
            </a:pPr>
            <a:r>
              <a:rPr lang="en" sz="1800">
                <a:solidFill>
                  <a:schemeClr val="lt2"/>
                </a:solidFill>
              </a:rPr>
              <a:t>You see something heading in your direction. It seems to you that this something has hostile intentions. What do you do?</a:t>
            </a:r>
            <a:endParaRPr sz="1800">
              <a:solidFill>
                <a:schemeClr val="lt2"/>
              </a:solidFill>
            </a:endParaRPr>
          </a:p>
        </p:txBody>
      </p:sp>
      <p:sp>
        <p:nvSpPr>
          <p:cNvPr id="144" name="Google Shape;144;p20">
            <a:hlinkClick action="ppaction://hlinksldjump" r:id="rId3"/>
          </p:cNvPr>
          <p:cNvSpPr txBox="1"/>
          <p:nvPr>
            <p:ph idx="1" type="subTitle"/>
          </p:nvPr>
        </p:nvSpPr>
        <p:spPr>
          <a:xfrm>
            <a:off x="454275" y="3963800"/>
            <a:ext cx="2049000" cy="35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Make a torch</a:t>
            </a:r>
            <a:endParaRPr sz="1800">
              <a:solidFill>
                <a:schemeClr val="dk1"/>
              </a:solidFill>
            </a:endParaRPr>
          </a:p>
        </p:txBody>
      </p:sp>
      <p:pic>
        <p:nvPicPr>
          <p:cNvPr id="145" name="Google Shape;145;p20">
            <a:hlinkClick action="ppaction://hlinksldjump" r:id="rId4"/>
          </p:cNvPr>
          <p:cNvPicPr preferRelativeResize="0"/>
          <p:nvPr/>
        </p:nvPicPr>
        <p:blipFill>
          <a:blip r:embed="rId5">
            <a:alphaModFix/>
          </a:blip>
          <a:stretch>
            <a:fillRect/>
          </a:stretch>
        </p:blipFill>
        <p:spPr>
          <a:xfrm rot="9438935">
            <a:off x="591000" y="2996700"/>
            <a:ext cx="2546450" cy="2288498"/>
          </a:xfrm>
          <a:prstGeom prst="rect">
            <a:avLst/>
          </a:prstGeom>
          <a:noFill/>
          <a:ln>
            <a:noFill/>
          </a:ln>
        </p:spPr>
      </p:pic>
      <p:pic>
        <p:nvPicPr>
          <p:cNvPr id="146" name="Google Shape;146;p20">
            <a:hlinkClick action="ppaction://hlinksldjump" r:id="rId6"/>
          </p:cNvPr>
          <p:cNvPicPr preferRelativeResize="0"/>
          <p:nvPr/>
        </p:nvPicPr>
        <p:blipFill>
          <a:blip r:embed="rId5">
            <a:alphaModFix/>
          </a:blip>
          <a:stretch>
            <a:fillRect/>
          </a:stretch>
        </p:blipFill>
        <p:spPr>
          <a:xfrm flipH="1" rot="-9438935">
            <a:off x="5581500" y="2974250"/>
            <a:ext cx="2546450" cy="2288498"/>
          </a:xfrm>
          <a:prstGeom prst="rect">
            <a:avLst/>
          </a:prstGeom>
          <a:noFill/>
          <a:ln>
            <a:noFill/>
          </a:ln>
        </p:spPr>
      </p:pic>
      <p:sp>
        <p:nvSpPr>
          <p:cNvPr id="147" name="Google Shape;147;p20">
            <a:hlinkClick action="ppaction://hlinksldjump" r:id="rId7"/>
          </p:cNvPr>
          <p:cNvSpPr txBox="1"/>
          <p:nvPr>
            <p:ph idx="1" type="subTitle"/>
          </p:nvPr>
        </p:nvSpPr>
        <p:spPr>
          <a:xfrm>
            <a:off x="741325" y="3495075"/>
            <a:ext cx="2049000" cy="89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Defend yourself with an unidentified potion</a:t>
            </a:r>
            <a:endParaRPr sz="1800">
              <a:solidFill>
                <a:schemeClr val="dk1"/>
              </a:solidFill>
            </a:endParaRPr>
          </a:p>
        </p:txBody>
      </p:sp>
      <p:sp>
        <p:nvSpPr>
          <p:cNvPr id="148" name="Google Shape;148;p20">
            <a:hlinkClick action="ppaction://hlinksldjump" r:id="rId8"/>
          </p:cNvPr>
          <p:cNvSpPr txBox="1"/>
          <p:nvPr>
            <p:ph idx="1" type="subTitle"/>
          </p:nvPr>
        </p:nvSpPr>
        <p:spPr>
          <a:xfrm>
            <a:off x="5909700" y="3740900"/>
            <a:ext cx="2049000" cy="57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Wait a little more</a:t>
            </a:r>
            <a:endParaRPr sz="1800">
              <a:solidFill>
                <a:schemeClr val="dk1"/>
              </a:solidFill>
            </a:endParaRPr>
          </a:p>
        </p:txBody>
      </p:sp>
      <p:pic>
        <p:nvPicPr>
          <p:cNvPr id="149" name="Google Shape;149;p20" title="BadFeeling.mp3">
            <a:hlinkClick r:id="rId9"/>
          </p:cNvPr>
          <p:cNvPicPr preferRelativeResize="0"/>
          <p:nvPr/>
        </p:nvPicPr>
        <p:blipFill>
          <a:blip r:embed="rId10">
            <a:alphaModFix/>
          </a:blip>
          <a:stretch>
            <a:fillRect/>
          </a:stretch>
        </p:blipFill>
        <p:spPr>
          <a:xfrm>
            <a:off x="152400" y="1270875"/>
            <a:ext cx="457200" cy="45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1">
            <a:hlinkClick action="ppaction://hlinksldjump" r:id="rId3"/>
          </p:cNvPr>
          <p:cNvPicPr preferRelativeResize="0"/>
          <p:nvPr/>
        </p:nvPicPr>
        <p:blipFill>
          <a:blip r:embed="rId4">
            <a:alphaModFix/>
          </a:blip>
          <a:stretch>
            <a:fillRect/>
          </a:stretch>
        </p:blipFill>
        <p:spPr>
          <a:xfrm flipH="1" rot="-9438935">
            <a:off x="3364025" y="3563250"/>
            <a:ext cx="2546450" cy="2288498"/>
          </a:xfrm>
          <a:prstGeom prst="rect">
            <a:avLst/>
          </a:prstGeom>
          <a:noFill/>
          <a:ln>
            <a:noFill/>
          </a:ln>
        </p:spPr>
      </p:pic>
      <p:sp>
        <p:nvSpPr>
          <p:cNvPr id="155" name="Google Shape;155;p21">
            <a:hlinkClick action="ppaction://hlinksldjump" r:id="rId5"/>
          </p:cNvPr>
          <p:cNvSpPr txBox="1"/>
          <p:nvPr>
            <p:ph idx="1" type="subTitle"/>
          </p:nvPr>
        </p:nvSpPr>
        <p:spPr>
          <a:xfrm>
            <a:off x="3692225" y="4329900"/>
            <a:ext cx="2049000" cy="57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What the duck?</a:t>
            </a:r>
            <a:endParaRPr sz="1800">
              <a:solidFill>
                <a:schemeClr val="dk1"/>
              </a:solidFill>
            </a:endParaRPr>
          </a:p>
        </p:txBody>
      </p:sp>
      <p:pic>
        <p:nvPicPr>
          <p:cNvPr id="156" name="Google Shape;156;p21">
            <a:hlinkClick action="ppaction://hlinksldjump" r:id="rId6"/>
          </p:cNvPr>
          <p:cNvPicPr preferRelativeResize="0"/>
          <p:nvPr/>
        </p:nvPicPr>
        <p:blipFill>
          <a:blip r:embed="rId7">
            <a:alphaModFix/>
          </a:blip>
          <a:stretch>
            <a:fillRect/>
          </a:stretch>
        </p:blipFill>
        <p:spPr>
          <a:xfrm>
            <a:off x="332625" y="3043925"/>
            <a:ext cx="1190625" cy="981075"/>
          </a:xfrm>
          <a:prstGeom prst="rect">
            <a:avLst/>
          </a:prstGeom>
          <a:noFill/>
          <a:ln>
            <a:noFill/>
          </a:ln>
        </p:spPr>
      </p:pic>
      <p:sp>
        <p:nvSpPr>
          <p:cNvPr id="157" name="Google Shape;157;p21">
            <a:hlinkClick action="ppaction://hlinksldjump" r:id="rId8"/>
          </p:cNvPr>
          <p:cNvSpPr txBox="1"/>
          <p:nvPr/>
        </p:nvSpPr>
        <p:spPr>
          <a:xfrm>
            <a:off x="225800" y="1187700"/>
            <a:ext cx="1967400" cy="15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This is Your achievement for this ending. Good luck!</a:t>
            </a:r>
            <a:endParaRPr sz="1800">
              <a:solidFill>
                <a:schemeClr val="dk2"/>
              </a:solidFill>
            </a:endParaRPr>
          </a:p>
          <a:p>
            <a:pPr indent="0" lvl="0" marL="0" rtl="0" algn="l">
              <a:spcBef>
                <a:spcPts val="0"/>
              </a:spcBef>
              <a:spcAft>
                <a:spcPts val="0"/>
              </a:spcAft>
              <a:buNone/>
            </a:pPr>
            <a:r>
              <a:rPr lang="en" sz="1800">
                <a:solidFill>
                  <a:schemeClr val="dk2"/>
                </a:solidFill>
              </a:rPr>
              <a:t>Stage Achievment</a:t>
            </a:r>
            <a:endParaRPr sz="1800">
              <a:solidFill>
                <a:schemeClr val="dk2"/>
              </a:solidFill>
            </a:endParaRPr>
          </a:p>
        </p:txBody>
      </p:sp>
      <p:sp>
        <p:nvSpPr>
          <p:cNvPr id="158" name="Google Shape;158;p21">
            <a:hlinkClick action="ppaction://hlinksldjump" r:id="rId9"/>
          </p:cNvPr>
          <p:cNvSpPr txBox="1"/>
          <p:nvPr/>
        </p:nvSpPr>
        <p:spPr>
          <a:xfrm>
            <a:off x="225800" y="3964225"/>
            <a:ext cx="1820700" cy="53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Seriously!?</a:t>
            </a:r>
            <a:endParaRPr sz="1800">
              <a:solidFill>
                <a:schemeClr val="dk2"/>
              </a:solidFill>
            </a:endParaRPr>
          </a:p>
        </p:txBody>
      </p:sp>
      <p:pic>
        <p:nvPicPr>
          <p:cNvPr id="159" name="Google Shape;159;p21" title="spookyScary.mp3">
            <a:hlinkClick r:id="rId10"/>
          </p:cNvPr>
          <p:cNvPicPr preferRelativeResize="0"/>
          <p:nvPr/>
        </p:nvPicPr>
        <p:blipFill>
          <a:blip r:embed="rId11">
            <a:alphaModFix/>
          </a:blip>
          <a:stretch>
            <a:fillRect/>
          </a:stretch>
        </p:blipFill>
        <p:spPr>
          <a:xfrm>
            <a:off x="7280775" y="152400"/>
            <a:ext cx="457200" cy="457200"/>
          </a:xfrm>
          <a:prstGeom prst="rect">
            <a:avLst/>
          </a:prstGeom>
          <a:noFill/>
          <a:ln>
            <a:noFill/>
          </a:ln>
        </p:spPr>
      </p:pic>
      <p:sp>
        <p:nvSpPr>
          <p:cNvPr id="160" name="Google Shape;160;p21">
            <a:hlinkClick action="ppaction://hlinksldjump" r:id="rId12"/>
          </p:cNvPr>
          <p:cNvSpPr txBox="1"/>
          <p:nvPr/>
        </p:nvSpPr>
        <p:spPr>
          <a:xfrm>
            <a:off x="2687250" y="1062900"/>
            <a:ext cx="4019400" cy="15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2"/>
                </a:solidFill>
              </a:rPr>
              <a:t>Nothing to spot here. Wait a second, here. Take this goose with You. You two look… similiar</a:t>
            </a:r>
            <a:endParaRPr sz="1800">
              <a:solidFill>
                <a:schemeClr val="lt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